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20"/>
  </p:notesMasterIdLst>
  <p:handoutMasterIdLst>
    <p:handoutMasterId r:id="rId21"/>
  </p:handoutMasterIdLst>
  <p:sldIdLst>
    <p:sldId id="269" r:id="rId12"/>
    <p:sldId id="268" r:id="rId13"/>
    <p:sldId id="267" r:id="rId14"/>
    <p:sldId id="266" r:id="rId15"/>
    <p:sldId id="265" r:id="rId16"/>
    <p:sldId id="264" r:id="rId17"/>
    <p:sldId id="271" r:id="rId18"/>
    <p:sldId id="25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64"/>
    <a:srgbClr val="0077BC"/>
    <a:srgbClr val="D53878"/>
    <a:srgbClr val="008391"/>
    <a:srgbClr val="FBF2B4"/>
    <a:srgbClr val="F0CD50"/>
    <a:srgbClr val="4675B7"/>
    <a:srgbClr val="DBD1E6"/>
    <a:srgbClr val="D2D8DB"/>
    <a:srgbClr val="CB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97D9C-52C1-40D6-BB2E-FC6F57ACCE19}" v="4" dt="2023-05-15T09:13:07.5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0851" autoAdjust="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32A81F-3425-452D-B1A8-AC4477D7EB7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F942DB9F-1AFB-4907-AF1F-725F72166166}">
      <dgm:prSet phldrT="[Text]"/>
      <dgm:spPr/>
      <dgm:t>
        <a:bodyPr/>
        <a:lstStyle/>
        <a:p>
          <a:r>
            <a:rPr lang="sv-SE" dirty="0"/>
            <a:t>Rapportering</a:t>
          </a:r>
        </a:p>
      </dgm:t>
    </dgm:pt>
    <dgm:pt modelId="{94F1B997-543D-4815-B8B4-784E7307354B}" type="parTrans" cxnId="{0CE87A45-C835-46A2-B53A-17EBD99407E4}">
      <dgm:prSet/>
      <dgm:spPr/>
      <dgm:t>
        <a:bodyPr/>
        <a:lstStyle/>
        <a:p>
          <a:endParaRPr lang="sv-SE"/>
        </a:p>
      </dgm:t>
    </dgm:pt>
    <dgm:pt modelId="{4324FD30-72DD-45A0-BB90-EEA80A716C42}" type="sibTrans" cxnId="{0CE87A45-C835-46A2-B53A-17EBD99407E4}">
      <dgm:prSet/>
      <dgm:spPr/>
      <dgm:t>
        <a:bodyPr/>
        <a:lstStyle/>
        <a:p>
          <a:endParaRPr lang="sv-SE"/>
        </a:p>
      </dgm:t>
    </dgm:pt>
    <dgm:pt modelId="{5632BF71-AD6E-4874-93AC-1C503AE465C9}">
      <dgm:prSet phldrT="[Text]" custT="1"/>
      <dgm:spPr/>
      <dgm:t>
        <a:bodyPr/>
        <a:lstStyle/>
        <a:p>
          <a:r>
            <a:rPr lang="sv-SE" sz="2400" dirty="0"/>
            <a:t>Månatlig uppföljning och skriftlig information till nämnden </a:t>
          </a:r>
        </a:p>
      </dgm:t>
    </dgm:pt>
    <dgm:pt modelId="{DD707932-2AAC-471C-94EC-EDC14C50FA1B}" type="parTrans" cxnId="{E6E995C1-1F41-451A-B7C6-5119910D5C95}">
      <dgm:prSet/>
      <dgm:spPr/>
      <dgm:t>
        <a:bodyPr/>
        <a:lstStyle/>
        <a:p>
          <a:endParaRPr lang="sv-SE"/>
        </a:p>
      </dgm:t>
    </dgm:pt>
    <dgm:pt modelId="{91912901-9EAD-4599-8B9B-8F1CF0D1E5FF}" type="sibTrans" cxnId="{E6E995C1-1F41-451A-B7C6-5119910D5C95}">
      <dgm:prSet/>
      <dgm:spPr/>
      <dgm:t>
        <a:bodyPr/>
        <a:lstStyle/>
        <a:p>
          <a:endParaRPr lang="sv-SE"/>
        </a:p>
      </dgm:t>
    </dgm:pt>
    <dgm:pt modelId="{C5B8CE77-1BF2-4110-AD64-6A74DC9DFDEF}">
      <dgm:prSet phldrT="[Text]"/>
      <dgm:spPr/>
      <dgm:t>
        <a:bodyPr/>
        <a:lstStyle/>
        <a:p>
          <a:r>
            <a:rPr lang="sv-SE" dirty="0"/>
            <a:t>Särskild redovisning</a:t>
          </a:r>
        </a:p>
      </dgm:t>
    </dgm:pt>
    <dgm:pt modelId="{A4AE6EAF-ACE7-4C21-80DE-24CF42773278}" type="parTrans" cxnId="{1867D020-E190-4D0B-8F07-E936F0015D59}">
      <dgm:prSet/>
      <dgm:spPr/>
      <dgm:t>
        <a:bodyPr/>
        <a:lstStyle/>
        <a:p>
          <a:endParaRPr lang="sv-SE"/>
        </a:p>
      </dgm:t>
    </dgm:pt>
    <dgm:pt modelId="{FC30A682-A49E-4C56-AC73-4D3699827457}" type="sibTrans" cxnId="{1867D020-E190-4D0B-8F07-E936F0015D59}">
      <dgm:prSet/>
      <dgm:spPr/>
      <dgm:t>
        <a:bodyPr/>
        <a:lstStyle/>
        <a:p>
          <a:endParaRPr lang="sv-SE"/>
        </a:p>
      </dgm:t>
    </dgm:pt>
    <dgm:pt modelId="{CCCF502E-3840-41F1-88D2-897D10F8325F}">
      <dgm:prSet phldrT="[Text]" custT="1"/>
      <dgm:spPr/>
      <dgm:t>
        <a:bodyPr/>
        <a:lstStyle/>
        <a:p>
          <a:r>
            <a:rPr lang="sv-SE" sz="2800" dirty="0"/>
            <a:t>Vid behov sker en muntlig redovisning</a:t>
          </a:r>
        </a:p>
      </dgm:t>
    </dgm:pt>
    <dgm:pt modelId="{2AF6DFBC-B8C3-44AD-85C5-5357270C0B28}" type="parTrans" cxnId="{48A27F18-72FB-43D8-96B3-B140155A503B}">
      <dgm:prSet/>
      <dgm:spPr/>
      <dgm:t>
        <a:bodyPr/>
        <a:lstStyle/>
        <a:p>
          <a:endParaRPr lang="sv-SE"/>
        </a:p>
      </dgm:t>
    </dgm:pt>
    <dgm:pt modelId="{869957FB-B7F1-46C2-AB77-179755970EB2}" type="sibTrans" cxnId="{48A27F18-72FB-43D8-96B3-B140155A503B}">
      <dgm:prSet/>
      <dgm:spPr/>
      <dgm:t>
        <a:bodyPr/>
        <a:lstStyle/>
        <a:p>
          <a:endParaRPr lang="sv-SE"/>
        </a:p>
      </dgm:t>
    </dgm:pt>
    <dgm:pt modelId="{E9FF7498-3414-4A65-A836-07DF122CFFA4}">
      <dgm:prSet phldrT="[Text]"/>
      <dgm:spPr/>
      <dgm:t>
        <a:bodyPr/>
        <a:lstStyle/>
        <a:p>
          <a:r>
            <a:rPr lang="sv-SE" dirty="0"/>
            <a:t>Beslutsärende</a:t>
          </a:r>
        </a:p>
      </dgm:t>
    </dgm:pt>
    <dgm:pt modelId="{AEF4667B-1E0F-46D8-A3B5-BA40AC45EF9F}" type="parTrans" cxnId="{1342C429-6561-49B8-96AE-A6FC86CAD6F4}">
      <dgm:prSet/>
      <dgm:spPr/>
      <dgm:t>
        <a:bodyPr/>
        <a:lstStyle/>
        <a:p>
          <a:endParaRPr lang="sv-SE"/>
        </a:p>
      </dgm:t>
    </dgm:pt>
    <dgm:pt modelId="{1DEB1012-9AE8-4956-868C-2417828474DB}" type="sibTrans" cxnId="{1342C429-6561-49B8-96AE-A6FC86CAD6F4}">
      <dgm:prSet/>
      <dgm:spPr/>
      <dgm:t>
        <a:bodyPr/>
        <a:lstStyle/>
        <a:p>
          <a:endParaRPr lang="sv-SE"/>
        </a:p>
      </dgm:t>
    </dgm:pt>
    <dgm:pt modelId="{BC09240B-50D0-4983-A082-892C6B87ACBE}">
      <dgm:prSet phldrT="[Text]" custT="1"/>
      <dgm:spPr/>
      <dgm:t>
        <a:bodyPr/>
        <a:lstStyle/>
        <a:p>
          <a:r>
            <a:rPr lang="sv-SE" sz="2800" dirty="0"/>
            <a:t>Finns behov av beslut lyfts detta i särskild ordning</a:t>
          </a:r>
        </a:p>
      </dgm:t>
    </dgm:pt>
    <dgm:pt modelId="{818B1597-34B6-490C-BE1F-2F274CF6B45B}" type="parTrans" cxnId="{94600BF0-977F-47C4-A27D-DDC1F5C6EC18}">
      <dgm:prSet/>
      <dgm:spPr/>
      <dgm:t>
        <a:bodyPr/>
        <a:lstStyle/>
        <a:p>
          <a:endParaRPr lang="sv-SE"/>
        </a:p>
      </dgm:t>
    </dgm:pt>
    <dgm:pt modelId="{B7F28BCD-4BF7-43A9-9907-187354A3507D}" type="sibTrans" cxnId="{94600BF0-977F-47C4-A27D-DDC1F5C6EC18}">
      <dgm:prSet/>
      <dgm:spPr/>
      <dgm:t>
        <a:bodyPr/>
        <a:lstStyle/>
        <a:p>
          <a:endParaRPr lang="sv-SE"/>
        </a:p>
      </dgm:t>
    </dgm:pt>
    <dgm:pt modelId="{63E4F855-63C3-4BF5-9976-5021A93664B1}" type="pres">
      <dgm:prSet presAssocID="{8F32A81F-3425-452D-B1A8-AC4477D7EB75}" presName="linearFlow" presStyleCnt="0">
        <dgm:presLayoutVars>
          <dgm:dir/>
          <dgm:animLvl val="lvl"/>
          <dgm:resizeHandles val="exact"/>
        </dgm:presLayoutVars>
      </dgm:prSet>
      <dgm:spPr/>
    </dgm:pt>
    <dgm:pt modelId="{AEE18693-ED5B-4499-89CC-3DF17E3686C6}" type="pres">
      <dgm:prSet presAssocID="{F942DB9F-1AFB-4907-AF1F-725F72166166}" presName="composite" presStyleCnt="0"/>
      <dgm:spPr/>
    </dgm:pt>
    <dgm:pt modelId="{9CB46493-1B22-43B8-B206-666558A938A5}" type="pres">
      <dgm:prSet presAssocID="{F942DB9F-1AFB-4907-AF1F-725F7216616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BB114D00-E5BB-4A30-89B4-D1DE834C6C96}" type="pres">
      <dgm:prSet presAssocID="{F942DB9F-1AFB-4907-AF1F-725F72166166}" presName="descendantText" presStyleLbl="alignAcc1" presStyleIdx="0" presStyleCnt="3">
        <dgm:presLayoutVars>
          <dgm:bulletEnabled val="1"/>
        </dgm:presLayoutVars>
      </dgm:prSet>
      <dgm:spPr/>
    </dgm:pt>
    <dgm:pt modelId="{A1B2C7EA-E418-4071-9E58-E1BB40598E5A}" type="pres">
      <dgm:prSet presAssocID="{4324FD30-72DD-45A0-BB90-EEA80A716C42}" presName="sp" presStyleCnt="0"/>
      <dgm:spPr/>
    </dgm:pt>
    <dgm:pt modelId="{1B379424-5E4F-4688-9766-E371AA9F6D54}" type="pres">
      <dgm:prSet presAssocID="{C5B8CE77-1BF2-4110-AD64-6A74DC9DFDEF}" presName="composite" presStyleCnt="0"/>
      <dgm:spPr/>
    </dgm:pt>
    <dgm:pt modelId="{7A8512CE-4266-49C2-ADD5-84D2B0726AFA}" type="pres">
      <dgm:prSet presAssocID="{C5B8CE77-1BF2-4110-AD64-6A74DC9DFDEF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5C2B215-C6BD-4D3D-803F-F4E274FE0591}" type="pres">
      <dgm:prSet presAssocID="{C5B8CE77-1BF2-4110-AD64-6A74DC9DFDEF}" presName="descendantText" presStyleLbl="alignAcc1" presStyleIdx="1" presStyleCnt="3">
        <dgm:presLayoutVars>
          <dgm:bulletEnabled val="1"/>
        </dgm:presLayoutVars>
      </dgm:prSet>
      <dgm:spPr/>
    </dgm:pt>
    <dgm:pt modelId="{8AC73334-1A05-4124-8EB5-C7EE6DB6AC4A}" type="pres">
      <dgm:prSet presAssocID="{FC30A682-A49E-4C56-AC73-4D3699827457}" presName="sp" presStyleCnt="0"/>
      <dgm:spPr/>
    </dgm:pt>
    <dgm:pt modelId="{BEBA7C75-347E-43DE-BD65-C4501DD408C6}" type="pres">
      <dgm:prSet presAssocID="{E9FF7498-3414-4A65-A836-07DF122CFFA4}" presName="composite" presStyleCnt="0"/>
      <dgm:spPr/>
    </dgm:pt>
    <dgm:pt modelId="{3D959B1F-C285-4769-9D0C-E6325B2746D7}" type="pres">
      <dgm:prSet presAssocID="{E9FF7498-3414-4A65-A836-07DF122CFFA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9C19674-A849-4ADD-B775-914BE79601E6}" type="pres">
      <dgm:prSet presAssocID="{E9FF7498-3414-4A65-A836-07DF122CFFA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400C00B-3FAC-4AB7-A661-D08CB46FFCDB}" type="presOf" srcId="{CCCF502E-3840-41F1-88D2-897D10F8325F}" destId="{55C2B215-C6BD-4D3D-803F-F4E274FE0591}" srcOrd="0" destOrd="0" presId="urn:microsoft.com/office/officeart/2005/8/layout/chevron2"/>
    <dgm:cxn modelId="{92A26B18-67A5-40AC-85A8-9EFD94D9D30A}" type="presOf" srcId="{F942DB9F-1AFB-4907-AF1F-725F72166166}" destId="{9CB46493-1B22-43B8-B206-666558A938A5}" srcOrd="0" destOrd="0" presId="urn:microsoft.com/office/officeart/2005/8/layout/chevron2"/>
    <dgm:cxn modelId="{48A27F18-72FB-43D8-96B3-B140155A503B}" srcId="{C5B8CE77-1BF2-4110-AD64-6A74DC9DFDEF}" destId="{CCCF502E-3840-41F1-88D2-897D10F8325F}" srcOrd="0" destOrd="0" parTransId="{2AF6DFBC-B8C3-44AD-85C5-5357270C0B28}" sibTransId="{869957FB-B7F1-46C2-AB77-179755970EB2}"/>
    <dgm:cxn modelId="{1867D020-E190-4D0B-8F07-E936F0015D59}" srcId="{8F32A81F-3425-452D-B1A8-AC4477D7EB75}" destId="{C5B8CE77-1BF2-4110-AD64-6A74DC9DFDEF}" srcOrd="1" destOrd="0" parTransId="{A4AE6EAF-ACE7-4C21-80DE-24CF42773278}" sibTransId="{FC30A682-A49E-4C56-AC73-4D3699827457}"/>
    <dgm:cxn modelId="{464B0A25-F9D2-483D-A046-F573696FDDF6}" type="presOf" srcId="{C5B8CE77-1BF2-4110-AD64-6A74DC9DFDEF}" destId="{7A8512CE-4266-49C2-ADD5-84D2B0726AFA}" srcOrd="0" destOrd="0" presId="urn:microsoft.com/office/officeart/2005/8/layout/chevron2"/>
    <dgm:cxn modelId="{1342C429-6561-49B8-96AE-A6FC86CAD6F4}" srcId="{8F32A81F-3425-452D-B1A8-AC4477D7EB75}" destId="{E9FF7498-3414-4A65-A836-07DF122CFFA4}" srcOrd="2" destOrd="0" parTransId="{AEF4667B-1E0F-46D8-A3B5-BA40AC45EF9F}" sibTransId="{1DEB1012-9AE8-4956-868C-2417828474DB}"/>
    <dgm:cxn modelId="{96314C60-EA2D-48BE-BC6E-FC0DCDC33C0A}" type="presOf" srcId="{8F32A81F-3425-452D-B1A8-AC4477D7EB75}" destId="{63E4F855-63C3-4BF5-9976-5021A93664B1}" srcOrd="0" destOrd="0" presId="urn:microsoft.com/office/officeart/2005/8/layout/chevron2"/>
    <dgm:cxn modelId="{0CE87A45-C835-46A2-B53A-17EBD99407E4}" srcId="{8F32A81F-3425-452D-B1A8-AC4477D7EB75}" destId="{F942DB9F-1AFB-4907-AF1F-725F72166166}" srcOrd="0" destOrd="0" parTransId="{94F1B997-543D-4815-B8B4-784E7307354B}" sibTransId="{4324FD30-72DD-45A0-BB90-EEA80A716C42}"/>
    <dgm:cxn modelId="{90280A6D-74A4-49BF-B287-4E461E6D3EBB}" type="presOf" srcId="{E9FF7498-3414-4A65-A836-07DF122CFFA4}" destId="{3D959B1F-C285-4769-9D0C-E6325B2746D7}" srcOrd="0" destOrd="0" presId="urn:microsoft.com/office/officeart/2005/8/layout/chevron2"/>
    <dgm:cxn modelId="{1BF8C46D-C95A-4FF1-93B0-505866F1AB7D}" type="presOf" srcId="{5632BF71-AD6E-4874-93AC-1C503AE465C9}" destId="{BB114D00-E5BB-4A30-89B4-D1DE834C6C96}" srcOrd="0" destOrd="0" presId="urn:microsoft.com/office/officeart/2005/8/layout/chevron2"/>
    <dgm:cxn modelId="{5DB8D5A0-5232-4147-8438-94547DE29D32}" type="presOf" srcId="{BC09240B-50D0-4983-A082-892C6B87ACBE}" destId="{39C19674-A849-4ADD-B775-914BE79601E6}" srcOrd="0" destOrd="0" presId="urn:microsoft.com/office/officeart/2005/8/layout/chevron2"/>
    <dgm:cxn modelId="{E6E995C1-1F41-451A-B7C6-5119910D5C95}" srcId="{F942DB9F-1AFB-4907-AF1F-725F72166166}" destId="{5632BF71-AD6E-4874-93AC-1C503AE465C9}" srcOrd="0" destOrd="0" parTransId="{DD707932-2AAC-471C-94EC-EDC14C50FA1B}" sibTransId="{91912901-9EAD-4599-8B9B-8F1CF0D1E5FF}"/>
    <dgm:cxn modelId="{94600BF0-977F-47C4-A27D-DDC1F5C6EC18}" srcId="{E9FF7498-3414-4A65-A836-07DF122CFFA4}" destId="{BC09240B-50D0-4983-A082-892C6B87ACBE}" srcOrd="0" destOrd="0" parTransId="{818B1597-34B6-490C-BE1F-2F274CF6B45B}" sibTransId="{B7F28BCD-4BF7-43A9-9907-187354A3507D}"/>
    <dgm:cxn modelId="{8182DD26-A369-4888-A2BA-3D7FABE09A81}" type="presParOf" srcId="{63E4F855-63C3-4BF5-9976-5021A93664B1}" destId="{AEE18693-ED5B-4499-89CC-3DF17E3686C6}" srcOrd="0" destOrd="0" presId="urn:microsoft.com/office/officeart/2005/8/layout/chevron2"/>
    <dgm:cxn modelId="{35AD75C5-B80A-4D95-A25B-D0C5832A8E46}" type="presParOf" srcId="{AEE18693-ED5B-4499-89CC-3DF17E3686C6}" destId="{9CB46493-1B22-43B8-B206-666558A938A5}" srcOrd="0" destOrd="0" presId="urn:microsoft.com/office/officeart/2005/8/layout/chevron2"/>
    <dgm:cxn modelId="{71EFA15E-EDDC-4D7B-92EA-B9657C75E86F}" type="presParOf" srcId="{AEE18693-ED5B-4499-89CC-3DF17E3686C6}" destId="{BB114D00-E5BB-4A30-89B4-D1DE834C6C96}" srcOrd="1" destOrd="0" presId="urn:microsoft.com/office/officeart/2005/8/layout/chevron2"/>
    <dgm:cxn modelId="{B43414AD-87C2-4D09-BFDA-26DC93EE5AF2}" type="presParOf" srcId="{63E4F855-63C3-4BF5-9976-5021A93664B1}" destId="{A1B2C7EA-E418-4071-9E58-E1BB40598E5A}" srcOrd="1" destOrd="0" presId="urn:microsoft.com/office/officeart/2005/8/layout/chevron2"/>
    <dgm:cxn modelId="{9B96CB43-F424-4673-8252-E0E951068F38}" type="presParOf" srcId="{63E4F855-63C3-4BF5-9976-5021A93664B1}" destId="{1B379424-5E4F-4688-9766-E371AA9F6D54}" srcOrd="2" destOrd="0" presId="urn:microsoft.com/office/officeart/2005/8/layout/chevron2"/>
    <dgm:cxn modelId="{64F42C28-E754-40DA-9D10-9E61A2030A2F}" type="presParOf" srcId="{1B379424-5E4F-4688-9766-E371AA9F6D54}" destId="{7A8512CE-4266-49C2-ADD5-84D2B0726AFA}" srcOrd="0" destOrd="0" presId="urn:microsoft.com/office/officeart/2005/8/layout/chevron2"/>
    <dgm:cxn modelId="{1B4F54A2-3938-4057-8DF9-BF10F4FB0A2E}" type="presParOf" srcId="{1B379424-5E4F-4688-9766-E371AA9F6D54}" destId="{55C2B215-C6BD-4D3D-803F-F4E274FE0591}" srcOrd="1" destOrd="0" presId="urn:microsoft.com/office/officeart/2005/8/layout/chevron2"/>
    <dgm:cxn modelId="{65C09791-08FE-408E-BF9C-5ACC57FEF0E6}" type="presParOf" srcId="{63E4F855-63C3-4BF5-9976-5021A93664B1}" destId="{8AC73334-1A05-4124-8EB5-C7EE6DB6AC4A}" srcOrd="3" destOrd="0" presId="urn:microsoft.com/office/officeart/2005/8/layout/chevron2"/>
    <dgm:cxn modelId="{47B9CFA7-9802-46E1-BEBF-EB835AC7B0B3}" type="presParOf" srcId="{63E4F855-63C3-4BF5-9976-5021A93664B1}" destId="{BEBA7C75-347E-43DE-BD65-C4501DD408C6}" srcOrd="4" destOrd="0" presId="urn:microsoft.com/office/officeart/2005/8/layout/chevron2"/>
    <dgm:cxn modelId="{E4FF4719-E61D-4CB6-B829-066855A8C7B5}" type="presParOf" srcId="{BEBA7C75-347E-43DE-BD65-C4501DD408C6}" destId="{3D959B1F-C285-4769-9D0C-E6325B2746D7}" srcOrd="0" destOrd="0" presId="urn:microsoft.com/office/officeart/2005/8/layout/chevron2"/>
    <dgm:cxn modelId="{918E44DB-60C5-443D-A2A6-3B46229E19DA}" type="presParOf" srcId="{BEBA7C75-347E-43DE-BD65-C4501DD408C6}" destId="{39C19674-A849-4ADD-B775-914BE79601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46493-1B22-43B8-B206-666558A938A5}">
      <dsp:nvSpPr>
        <dsp:cNvPr id="0" name=""/>
        <dsp:cNvSpPr/>
      </dsp:nvSpPr>
      <dsp:spPr>
        <a:xfrm rot="5400000">
          <a:off x="-221202" y="221210"/>
          <a:ext cx="1474685" cy="1032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Rapportering</a:t>
          </a:r>
        </a:p>
      </dsp:txBody>
      <dsp:txXfrm rot="-5400000">
        <a:off x="2" y="516147"/>
        <a:ext cx="1032279" cy="442406"/>
      </dsp:txXfrm>
    </dsp:sp>
    <dsp:sp modelId="{BB114D00-E5BB-4A30-89B4-D1DE834C6C96}">
      <dsp:nvSpPr>
        <dsp:cNvPr id="0" name=""/>
        <dsp:cNvSpPr/>
      </dsp:nvSpPr>
      <dsp:spPr>
        <a:xfrm rot="5400000">
          <a:off x="5071623" y="-4039335"/>
          <a:ext cx="958545" cy="9037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Månatlig uppföljning och skriftlig information till nämnden </a:t>
          </a:r>
        </a:p>
      </dsp:txBody>
      <dsp:txXfrm rot="-5400000">
        <a:off x="1032280" y="46800"/>
        <a:ext cx="8990440" cy="864961"/>
      </dsp:txXfrm>
    </dsp:sp>
    <dsp:sp modelId="{7A8512CE-4266-49C2-ADD5-84D2B0726AFA}">
      <dsp:nvSpPr>
        <dsp:cNvPr id="0" name=""/>
        <dsp:cNvSpPr/>
      </dsp:nvSpPr>
      <dsp:spPr>
        <a:xfrm rot="5400000">
          <a:off x="-221202" y="1499985"/>
          <a:ext cx="1474685" cy="1032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Särskild redovisning</a:t>
          </a:r>
        </a:p>
      </dsp:txBody>
      <dsp:txXfrm rot="-5400000">
        <a:off x="2" y="1794922"/>
        <a:ext cx="1032279" cy="442406"/>
      </dsp:txXfrm>
    </dsp:sp>
    <dsp:sp modelId="{55C2B215-C6BD-4D3D-803F-F4E274FE0591}">
      <dsp:nvSpPr>
        <dsp:cNvPr id="0" name=""/>
        <dsp:cNvSpPr/>
      </dsp:nvSpPr>
      <dsp:spPr>
        <a:xfrm rot="5400000">
          <a:off x="5071623" y="-2760561"/>
          <a:ext cx="958545" cy="9037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800" kern="1200" dirty="0"/>
            <a:t>Vid behov sker en muntlig redovisning</a:t>
          </a:r>
        </a:p>
      </dsp:txBody>
      <dsp:txXfrm rot="-5400000">
        <a:off x="1032280" y="1325574"/>
        <a:ext cx="8990440" cy="864961"/>
      </dsp:txXfrm>
    </dsp:sp>
    <dsp:sp modelId="{3D959B1F-C285-4769-9D0C-E6325B2746D7}">
      <dsp:nvSpPr>
        <dsp:cNvPr id="0" name=""/>
        <dsp:cNvSpPr/>
      </dsp:nvSpPr>
      <dsp:spPr>
        <a:xfrm rot="5400000">
          <a:off x="-221202" y="2778760"/>
          <a:ext cx="1474685" cy="1032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Beslutsärende</a:t>
          </a:r>
        </a:p>
      </dsp:txBody>
      <dsp:txXfrm rot="-5400000">
        <a:off x="2" y="3073697"/>
        <a:ext cx="1032279" cy="442406"/>
      </dsp:txXfrm>
    </dsp:sp>
    <dsp:sp modelId="{39C19674-A849-4ADD-B775-914BE79601E6}">
      <dsp:nvSpPr>
        <dsp:cNvPr id="0" name=""/>
        <dsp:cNvSpPr/>
      </dsp:nvSpPr>
      <dsp:spPr>
        <a:xfrm rot="5400000">
          <a:off x="5071623" y="-1481786"/>
          <a:ext cx="958545" cy="9037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800" kern="1200" dirty="0"/>
            <a:t>Finns behov av beslut lyfts detta i särskild ordning</a:t>
          </a:r>
        </a:p>
      </dsp:txBody>
      <dsp:txXfrm rot="-5400000">
        <a:off x="1032280" y="2604349"/>
        <a:ext cx="8990440" cy="864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2532145-269E-4DEC-A5F5-E687CD17D124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4536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Statusrapport stora komplexa projekt.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2880-EABA-4426-91B8-2D839C20B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Christer Niland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6E5DC8-867C-35F9-2820-1D61623A69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2023-05-22</a:t>
            </a:r>
          </a:p>
        </p:txBody>
      </p:sp>
    </p:spTree>
    <p:extLst>
      <p:ext uri="{BB962C8B-B14F-4D97-AF65-F5344CB8AC3E}">
        <p14:creationId xmlns:p14="http://schemas.microsoft.com/office/powerpoint/2010/main" val="119377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47B1A2-8ECF-43BB-924D-CF8DCA679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sz="2300"/>
              <a:t>Vad är ett projekt eller program med hög komplexitet?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EB1A4D-E706-461D-B3CF-EEFB799E9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v-SE" dirty="0"/>
              <a:t>Komplexa projekt är komplexa utifrån </a:t>
            </a:r>
            <a:endParaRPr lang="sv-SE"/>
          </a:p>
          <a:p>
            <a:pPr marL="0" indent="0">
              <a:lnSpc>
                <a:spcPct val="100000"/>
              </a:lnSpc>
              <a:buNone/>
            </a:pPr>
            <a:r>
              <a:rPr lang="sv-SE" dirty="0"/>
              <a:t>en eller flera aspekter som till exempel:</a:t>
            </a:r>
            <a:endParaRPr lang="sv-SE"/>
          </a:p>
          <a:p>
            <a:pPr marL="0" indent="0">
              <a:lnSpc>
                <a:spcPct val="100000"/>
              </a:lnSpc>
              <a:buNone/>
            </a:pPr>
            <a:endParaRPr lang="sv-SE"/>
          </a:p>
          <a:p>
            <a:pPr>
              <a:lnSpc>
                <a:spcPct val="100000"/>
              </a:lnSpc>
            </a:pPr>
            <a:r>
              <a:rPr lang="sv-SE" dirty="0"/>
              <a:t>strategisk betydelse</a:t>
            </a:r>
            <a:endParaRPr lang="sv-SE"/>
          </a:p>
          <a:p>
            <a:pPr>
              <a:lnSpc>
                <a:spcPct val="100000"/>
              </a:lnSpc>
            </a:pPr>
            <a:r>
              <a:rPr lang="sv-SE" dirty="0"/>
              <a:t>allmänintresse</a:t>
            </a:r>
            <a:endParaRPr lang="sv-SE"/>
          </a:p>
          <a:p>
            <a:pPr>
              <a:lnSpc>
                <a:spcPct val="100000"/>
              </a:lnSpc>
            </a:pPr>
            <a:r>
              <a:rPr lang="sv-SE" dirty="0"/>
              <a:t>finansiell risk</a:t>
            </a:r>
            <a:endParaRPr lang="sv-SE"/>
          </a:p>
          <a:p>
            <a:pPr>
              <a:lnSpc>
                <a:spcPct val="100000"/>
              </a:lnSpc>
            </a:pPr>
            <a:r>
              <a:rPr lang="sv-SE" dirty="0"/>
              <a:t>lösningens komplexitet</a:t>
            </a:r>
            <a:endParaRPr lang="sv-SE"/>
          </a:p>
          <a:p>
            <a:pPr>
              <a:lnSpc>
                <a:spcPct val="100000"/>
              </a:lnSpc>
            </a:pPr>
            <a:r>
              <a:rPr lang="sv-SE" dirty="0"/>
              <a:t>omgivningspåverkan vid produktion</a:t>
            </a:r>
            <a:endParaRPr lang="sv-SE"/>
          </a:p>
          <a:p>
            <a:pPr>
              <a:lnSpc>
                <a:spcPct val="100000"/>
              </a:lnSpc>
            </a:pPr>
            <a:endParaRPr lang="sv-SE"/>
          </a:p>
          <a:p>
            <a:pPr marL="0" indent="0">
              <a:lnSpc>
                <a:spcPct val="100000"/>
              </a:lnSpc>
              <a:buNone/>
            </a:pPr>
            <a:r>
              <a:rPr lang="sv-SE" dirty="0"/>
              <a:t> </a:t>
            </a:r>
            <a:endParaRPr lang="sv-SE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191AE55-55D8-4862-BCF3-BCD0599BD7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" r="11307" b="-1"/>
          <a:stretch/>
        </p:blipFill>
        <p:spPr bwMode="auto">
          <a:xfrm>
            <a:off x="6379250" y="1736729"/>
            <a:ext cx="5400000" cy="417671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95848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8677DEF3-95FE-47B7-B10F-5EDAE86D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Vid varje nämnd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4579482C-615C-4267-B4E7-5050B54B1FF9}"/>
              </a:ext>
            </a:extLst>
          </p:cNvPr>
          <p:cNvGraphicFramePr>
            <a:graphicFrameLocks noGrp="1"/>
          </p:cNvGraphicFramePr>
          <p:nvPr>
            <p:ph idx="11"/>
          </p:nvPr>
        </p:nvGraphicFramePr>
        <p:xfrm>
          <a:off x="1055688" y="1736725"/>
          <a:ext cx="10069512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196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A971D05-F835-473F-9A6A-8C0B71F39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Dessa projekt omfattas för närvarande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222414-D3C2-4BD3-916B-AA4AC9B5DC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b">
              <a:buNone/>
            </a:pPr>
            <a:r>
              <a:rPr lang="sv-SE" sz="2300" b="1" dirty="0"/>
              <a:t>Investeringsprojekt</a:t>
            </a:r>
          </a:p>
          <a:p>
            <a:pPr fontAlgn="b"/>
            <a:r>
              <a:rPr lang="sv-SE" sz="2300" dirty="0"/>
              <a:t>Hisingsbron	</a:t>
            </a:r>
          </a:p>
          <a:p>
            <a:pPr fontAlgn="b"/>
            <a:r>
              <a:rPr lang="sv-SE" sz="2300" dirty="0"/>
              <a:t>Haga</a:t>
            </a:r>
          </a:p>
          <a:p>
            <a:pPr fontAlgn="b"/>
            <a:r>
              <a:rPr lang="sv-SE" sz="2300" dirty="0"/>
              <a:t>Korsvägen</a:t>
            </a:r>
          </a:p>
          <a:p>
            <a:pPr fontAlgn="b"/>
            <a:r>
              <a:rPr lang="sv-SE" sz="2300" dirty="0"/>
              <a:t>Skeppsbron</a:t>
            </a:r>
          </a:p>
          <a:p>
            <a:pPr fontAlgn="b"/>
            <a:r>
              <a:rPr lang="sv-SE" sz="2300" dirty="0"/>
              <a:t>Brunnsbo-Linné</a:t>
            </a:r>
          </a:p>
          <a:p>
            <a:pPr fontAlgn="b"/>
            <a:r>
              <a:rPr lang="sv-SE" sz="2300" dirty="0"/>
              <a:t>Kvilleleden, gator vid Backaplan</a:t>
            </a:r>
          </a:p>
          <a:p>
            <a:pPr fontAlgn="b"/>
            <a:r>
              <a:rPr lang="sv-SE" sz="2300" dirty="0"/>
              <a:t>Gång- och cykelbron</a:t>
            </a:r>
          </a:p>
          <a:p>
            <a:pPr fontAlgn="b"/>
            <a:r>
              <a:rPr lang="sv-SE" sz="2300" dirty="0"/>
              <a:t>Citybuss Norra älvstranden</a:t>
            </a:r>
          </a:p>
          <a:p>
            <a:pPr fontAlgn="b"/>
            <a:r>
              <a:rPr lang="sv-SE" sz="2300" dirty="0"/>
              <a:t>Citybuss Backastråket</a:t>
            </a:r>
          </a:p>
          <a:p>
            <a:pPr fontAlgn="b"/>
            <a:r>
              <a:rPr lang="sv-SE" sz="2300" dirty="0"/>
              <a:t>Masthuggskajen gata/kaj</a:t>
            </a:r>
          </a:p>
          <a:p>
            <a:pPr marL="0" indent="0" fontAlgn="b">
              <a:buNone/>
            </a:pPr>
            <a:endParaRPr lang="sv-SE" sz="2300" dirty="0"/>
          </a:p>
          <a:p>
            <a:pPr marL="0" indent="0" fontAlgn="ctr">
              <a:buNone/>
            </a:pPr>
            <a:endParaRPr lang="sv-SE" sz="2300" i="1" dirty="0"/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9A869C5-CC28-4B1F-B783-42686EDF30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fontAlgn="b">
              <a:buNone/>
            </a:pPr>
            <a:r>
              <a:rPr lang="sv-SE" sz="2000" b="1" dirty="0"/>
              <a:t>Exploateringsprogram - </a:t>
            </a:r>
            <a:r>
              <a:rPr lang="sv-SE" sz="2000" b="1" dirty="0" err="1"/>
              <a:t>Älvstaden</a:t>
            </a:r>
            <a:endParaRPr lang="sv-SE" sz="2000" b="1" dirty="0"/>
          </a:p>
          <a:p>
            <a:pPr fontAlgn="b"/>
            <a:r>
              <a:rPr lang="sv-SE" sz="2000" dirty="0"/>
              <a:t>Södra älvstranden</a:t>
            </a:r>
          </a:p>
          <a:p>
            <a:pPr fontAlgn="b"/>
            <a:r>
              <a:rPr lang="sv-SE" dirty="0"/>
              <a:t>Centralen</a:t>
            </a:r>
          </a:p>
          <a:p>
            <a:pPr fontAlgn="b"/>
            <a:r>
              <a:rPr lang="sv-SE" sz="2000" dirty="0"/>
              <a:t>Frihamnen</a:t>
            </a:r>
          </a:p>
          <a:p>
            <a:pPr fontAlgn="b"/>
            <a:r>
              <a:rPr lang="sv-SE" dirty="0" err="1"/>
              <a:t>Lindholmen</a:t>
            </a:r>
            <a:endParaRPr lang="sv-SE" dirty="0"/>
          </a:p>
          <a:p>
            <a:pPr fontAlgn="b"/>
            <a:r>
              <a:rPr lang="sv-SE" sz="2000" dirty="0"/>
              <a:t>Backaplan</a:t>
            </a:r>
          </a:p>
          <a:p>
            <a:pPr fontAlgn="b"/>
            <a:r>
              <a:rPr lang="sv-SE" dirty="0"/>
              <a:t>Gullbergsvass</a:t>
            </a:r>
          </a:p>
          <a:p>
            <a:pPr fontAlgn="b"/>
            <a:r>
              <a:rPr lang="sv-SE" dirty="0"/>
              <a:t>Ringön</a:t>
            </a:r>
          </a:p>
          <a:p>
            <a:pPr fontAlgn="b"/>
            <a:endParaRPr lang="sv-SE" sz="2000" dirty="0"/>
          </a:p>
          <a:p>
            <a:pPr fontAlgn="b"/>
            <a:endParaRPr lang="sv-SE" sz="20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074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Definition färger projektuppföljning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vert="horz" lIns="0" tIns="0" rIns="0" bIns="0" rtlCol="0" anchor="t">
            <a:normAutofit fontScale="70000" lnSpcReduction="20000"/>
          </a:bodyPr>
          <a:lstStyle/>
          <a:p>
            <a:pPr marL="229870" indent="-229870"/>
            <a:endParaRPr lang="sv-SE" dirty="0">
              <a:highlight>
                <a:srgbClr val="00FF00"/>
              </a:highlight>
              <a:cs typeface="Arial"/>
            </a:endParaRPr>
          </a:p>
          <a:p>
            <a:pPr marL="229870" indent="-229870"/>
            <a:r>
              <a:rPr lang="sv-SE" b="1" dirty="0">
                <a:highlight>
                  <a:srgbClr val="00FF00"/>
                </a:highlight>
              </a:rPr>
              <a:t>Grön</a:t>
            </a:r>
            <a:r>
              <a:rPr lang="sv-SE" dirty="0"/>
              <a:t>  	</a:t>
            </a:r>
            <a:r>
              <a:rPr lang="sv-SE" b="1" dirty="0"/>
              <a:t>Ingen avvikelse </a:t>
            </a:r>
            <a:endParaRPr lang="sv-SE" b="1" dirty="0">
              <a:cs typeface="Arial"/>
            </a:endParaRPr>
          </a:p>
          <a:p>
            <a:pPr marL="0" indent="0">
              <a:buNone/>
            </a:pPr>
            <a:r>
              <a:rPr lang="sv-SE" dirty="0"/>
              <a:t>	Läget är under kontroll, vi följer gällande plan för projektet med avseende på Tid, Kostnad, Innehåll och Risker</a:t>
            </a:r>
          </a:p>
          <a:p>
            <a:pPr marL="0" indent="0">
              <a:buNone/>
            </a:pPr>
            <a:endParaRPr lang="sv-SE" dirty="0"/>
          </a:p>
          <a:p>
            <a:pPr marL="229870" indent="-229870"/>
            <a:r>
              <a:rPr lang="sv-SE" b="1" dirty="0">
                <a:highlight>
                  <a:srgbClr val="FFFF00"/>
                </a:highlight>
              </a:rPr>
              <a:t>Gul</a:t>
            </a:r>
            <a:r>
              <a:rPr lang="sv-SE" dirty="0"/>
              <a:t> 	</a:t>
            </a:r>
            <a:r>
              <a:rPr lang="sv-SE" b="1" dirty="0"/>
              <a:t>Mindre avvikelse </a:t>
            </a:r>
            <a:endParaRPr lang="sv-SE" b="1" dirty="0">
              <a:cs typeface="Arial"/>
            </a:endParaRPr>
          </a:p>
          <a:p>
            <a:pPr marL="0" indent="0">
              <a:buNone/>
            </a:pPr>
            <a:r>
              <a:rPr lang="sv-SE" dirty="0"/>
              <a:t>	Projektets nuläge avviker från planen med avseende på Tid och/eller Kostnader och/eller Innehåll och/eller Risker, 	men åtgärder finns och hanteras inom projektets givna ramar</a:t>
            </a:r>
          </a:p>
          <a:p>
            <a:pPr marL="0" indent="0">
              <a:buNone/>
            </a:pPr>
            <a:endParaRPr lang="sv-SE" dirty="0"/>
          </a:p>
          <a:p>
            <a:pPr marL="229870" indent="-229870"/>
            <a:r>
              <a:rPr lang="sv-SE" b="1" dirty="0">
                <a:highlight>
                  <a:srgbClr val="FF0000"/>
                </a:highlight>
              </a:rPr>
              <a:t>Röd</a:t>
            </a:r>
            <a:r>
              <a:rPr lang="sv-SE" dirty="0"/>
              <a:t> 	</a:t>
            </a:r>
            <a:r>
              <a:rPr lang="sv-SE" b="1" dirty="0"/>
              <a:t>Större avvikelse </a:t>
            </a:r>
            <a:endParaRPr lang="sv-SE" b="1" dirty="0">
              <a:cs typeface="Arial"/>
            </a:endParaRPr>
          </a:p>
          <a:p>
            <a:pPr marL="0" indent="0">
              <a:buNone/>
            </a:pPr>
            <a:r>
              <a:rPr lang="sv-SE" dirty="0"/>
              <a:t>	Projektets nuläge avviker från planen avseende på Tid och/eller Kostnader och/eller Innehåll och/eller Risker som 	riskerar att 	projektet missar sitt mål. Det finns inga åtgärder för närvarande som avhjälper situationen</a:t>
            </a:r>
            <a:endParaRPr lang="sv-SE" dirty="0">
              <a:cs typeface="Arial"/>
            </a:endParaRPr>
          </a:p>
          <a:p>
            <a:pPr marL="0" indent="0">
              <a:buNone/>
            </a:pPr>
            <a:endParaRPr lang="sv-SE" dirty="0">
              <a:cs typeface="Arial"/>
            </a:endParaRPr>
          </a:p>
          <a:p>
            <a:pPr marL="229870" indent="-229870"/>
            <a:r>
              <a:rPr lang="sv-SE" b="1" dirty="0">
                <a:solidFill>
                  <a:schemeClr val="tx1"/>
                </a:solidFill>
                <a:highlight>
                  <a:srgbClr val="0077BC"/>
                </a:highlight>
              </a:rPr>
              <a:t>Blått</a:t>
            </a:r>
            <a:r>
              <a:rPr lang="sv-SE" dirty="0"/>
              <a:t> 	Åtgärden saknar beslutade ramar.</a:t>
            </a:r>
            <a:endParaRPr lang="sv-SE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880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AF4261-A24C-4EA9-8D22-1FE62DE10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34" y="333791"/>
            <a:ext cx="9170279" cy="546459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Status 2022-05-22, Investering</a:t>
            </a:r>
          </a:p>
        </p:txBody>
      </p:sp>
      <p:graphicFrame>
        <p:nvGraphicFramePr>
          <p:cNvPr id="9" name="Tabell 10">
            <a:extLst>
              <a:ext uri="{FF2B5EF4-FFF2-40B4-BE49-F238E27FC236}">
                <a16:creationId xmlns:a16="http://schemas.microsoft.com/office/drawing/2014/main" id="{171D1BDC-F19F-4D9B-8703-6E448B931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122762"/>
              </p:ext>
            </p:extLst>
          </p:nvPr>
        </p:nvGraphicFramePr>
        <p:xfrm>
          <a:off x="310334" y="1226288"/>
          <a:ext cx="11426038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959">
                  <a:extLst>
                    <a:ext uri="{9D8B030D-6E8A-4147-A177-3AD203B41FA5}">
                      <a16:colId xmlns:a16="http://schemas.microsoft.com/office/drawing/2014/main" val="4000459273"/>
                    </a:ext>
                  </a:extLst>
                </a:gridCol>
                <a:gridCol w="1244338">
                  <a:extLst>
                    <a:ext uri="{9D8B030D-6E8A-4147-A177-3AD203B41FA5}">
                      <a16:colId xmlns:a16="http://schemas.microsoft.com/office/drawing/2014/main" val="843874271"/>
                    </a:ext>
                  </a:extLst>
                </a:gridCol>
                <a:gridCol w="1225484">
                  <a:extLst>
                    <a:ext uri="{9D8B030D-6E8A-4147-A177-3AD203B41FA5}">
                      <a16:colId xmlns:a16="http://schemas.microsoft.com/office/drawing/2014/main" val="4144620115"/>
                    </a:ext>
                  </a:extLst>
                </a:gridCol>
                <a:gridCol w="1225485">
                  <a:extLst>
                    <a:ext uri="{9D8B030D-6E8A-4147-A177-3AD203B41FA5}">
                      <a16:colId xmlns:a16="http://schemas.microsoft.com/office/drawing/2014/main" val="4013335914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3569456118"/>
                    </a:ext>
                  </a:extLst>
                </a:gridCol>
                <a:gridCol w="1197204">
                  <a:extLst>
                    <a:ext uri="{9D8B030D-6E8A-4147-A177-3AD203B41FA5}">
                      <a16:colId xmlns:a16="http://schemas.microsoft.com/office/drawing/2014/main" val="1039710159"/>
                    </a:ext>
                  </a:extLst>
                </a:gridCol>
                <a:gridCol w="1168925">
                  <a:extLst>
                    <a:ext uri="{9D8B030D-6E8A-4147-A177-3AD203B41FA5}">
                      <a16:colId xmlns:a16="http://schemas.microsoft.com/office/drawing/2014/main" val="1012037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Projekt /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Innehåll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Innehåll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28158"/>
                  </a:ext>
                </a:extLst>
              </a:tr>
              <a:tr h="394807">
                <a:tc>
                  <a:txBody>
                    <a:bodyPr/>
                    <a:lstStyle/>
                    <a:p>
                      <a:r>
                        <a:rPr lang="sv-SE" sz="2000" dirty="0"/>
                        <a:t>Hisingsbron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153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Haga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186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Korsvägen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54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Skeppsbron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2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Brunnsbo – Linné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442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Kvilleleden, gator vid Backaplan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36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Gång- och cykelbro över Göta älv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46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Citybuss Norra älvstranden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87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Citybuss Backastråket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311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Masthuggskajen, gata och kaj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822456"/>
                  </a:ext>
                </a:extLst>
              </a:tr>
            </a:tbl>
          </a:graphicData>
        </a:graphic>
      </p:graphicFrame>
      <p:pic>
        <p:nvPicPr>
          <p:cNvPr id="124" name="Bildobjekt 123">
            <a:extLst>
              <a:ext uri="{FF2B5EF4-FFF2-40B4-BE49-F238E27FC236}">
                <a16:creationId xmlns:a16="http://schemas.microsoft.com/office/drawing/2014/main" id="{6BA0A32A-31CF-4019-BAFC-9C29A3EAE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8359" y="1678710"/>
            <a:ext cx="318821" cy="300859"/>
          </a:xfrm>
          <a:prstGeom prst="rect">
            <a:avLst/>
          </a:prstGeom>
        </p:spPr>
      </p:pic>
      <p:pic>
        <p:nvPicPr>
          <p:cNvPr id="125" name="Bildobjekt 124">
            <a:extLst>
              <a:ext uri="{FF2B5EF4-FFF2-40B4-BE49-F238E27FC236}">
                <a16:creationId xmlns:a16="http://schemas.microsoft.com/office/drawing/2014/main" id="{B3DFDAAA-5B79-42F9-BB37-90FCBE138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839" y="1678710"/>
            <a:ext cx="318821" cy="300859"/>
          </a:xfrm>
          <a:prstGeom prst="rect">
            <a:avLst/>
          </a:prstGeom>
        </p:spPr>
      </p:pic>
      <p:pic>
        <p:nvPicPr>
          <p:cNvPr id="126" name="Bildobjekt 125">
            <a:extLst>
              <a:ext uri="{FF2B5EF4-FFF2-40B4-BE49-F238E27FC236}">
                <a16:creationId xmlns:a16="http://schemas.microsoft.com/office/drawing/2014/main" id="{619EC5B9-C789-4BC6-A623-1F135E53D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325" y="1641065"/>
            <a:ext cx="318821" cy="300859"/>
          </a:xfrm>
          <a:prstGeom prst="rect">
            <a:avLst/>
          </a:prstGeom>
        </p:spPr>
      </p:pic>
      <p:sp>
        <p:nvSpPr>
          <p:cNvPr id="127" name="Flödesschema: Koppling 126">
            <a:extLst>
              <a:ext uri="{FF2B5EF4-FFF2-40B4-BE49-F238E27FC236}">
                <a16:creationId xmlns:a16="http://schemas.microsoft.com/office/drawing/2014/main" id="{F4305842-DFC7-4B9C-9AC8-9C42A5852DEC}"/>
              </a:ext>
            </a:extLst>
          </p:cNvPr>
          <p:cNvSpPr/>
          <p:nvPr/>
        </p:nvSpPr>
        <p:spPr>
          <a:xfrm>
            <a:off x="8585776" y="2040563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8" name="Flödesschema: Koppling 127">
            <a:extLst>
              <a:ext uri="{FF2B5EF4-FFF2-40B4-BE49-F238E27FC236}">
                <a16:creationId xmlns:a16="http://schemas.microsoft.com/office/drawing/2014/main" id="{3E3F7F24-F69B-4978-9A0F-35698F512DC2}"/>
              </a:ext>
            </a:extLst>
          </p:cNvPr>
          <p:cNvSpPr/>
          <p:nvPr/>
        </p:nvSpPr>
        <p:spPr>
          <a:xfrm>
            <a:off x="6255412" y="2040564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9" name="Flödesschema: Koppling 128">
            <a:extLst>
              <a:ext uri="{FF2B5EF4-FFF2-40B4-BE49-F238E27FC236}">
                <a16:creationId xmlns:a16="http://schemas.microsoft.com/office/drawing/2014/main" id="{62DC226A-290D-4C64-917B-00E0B389AD82}"/>
              </a:ext>
            </a:extLst>
          </p:cNvPr>
          <p:cNvSpPr/>
          <p:nvPr/>
        </p:nvSpPr>
        <p:spPr>
          <a:xfrm>
            <a:off x="7490324" y="2033838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0" name="Flödesschema: Koppling 129">
            <a:extLst>
              <a:ext uri="{FF2B5EF4-FFF2-40B4-BE49-F238E27FC236}">
                <a16:creationId xmlns:a16="http://schemas.microsoft.com/office/drawing/2014/main" id="{8B9823DF-1DF5-435D-B8C1-C394617D825E}"/>
              </a:ext>
            </a:extLst>
          </p:cNvPr>
          <p:cNvSpPr/>
          <p:nvPr/>
        </p:nvSpPr>
        <p:spPr>
          <a:xfrm>
            <a:off x="5028359" y="2448612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1" name="Flödesschema: Koppling 130">
            <a:extLst>
              <a:ext uri="{FF2B5EF4-FFF2-40B4-BE49-F238E27FC236}">
                <a16:creationId xmlns:a16="http://schemas.microsoft.com/office/drawing/2014/main" id="{F11E794E-83A7-45A4-89C0-A08B94EC9E6E}"/>
              </a:ext>
            </a:extLst>
          </p:cNvPr>
          <p:cNvSpPr/>
          <p:nvPr/>
        </p:nvSpPr>
        <p:spPr>
          <a:xfrm>
            <a:off x="6264839" y="2427489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4" name="Flödesschema: Koppling 133">
            <a:extLst>
              <a:ext uri="{FF2B5EF4-FFF2-40B4-BE49-F238E27FC236}">
                <a16:creationId xmlns:a16="http://schemas.microsoft.com/office/drawing/2014/main" id="{E3B68164-DB9B-4DCF-91C8-03B74FF38567}"/>
              </a:ext>
            </a:extLst>
          </p:cNvPr>
          <p:cNvSpPr/>
          <p:nvPr/>
        </p:nvSpPr>
        <p:spPr>
          <a:xfrm>
            <a:off x="6264839" y="2826988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5" name="Flödesschema: Koppling 134">
            <a:extLst>
              <a:ext uri="{FF2B5EF4-FFF2-40B4-BE49-F238E27FC236}">
                <a16:creationId xmlns:a16="http://schemas.microsoft.com/office/drawing/2014/main" id="{B63D3778-64D1-4E17-8DAE-675196A58312}"/>
              </a:ext>
            </a:extLst>
          </p:cNvPr>
          <p:cNvSpPr/>
          <p:nvPr/>
        </p:nvSpPr>
        <p:spPr>
          <a:xfrm>
            <a:off x="7490324" y="2851937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6" name="Bildobjekt 135">
            <a:extLst>
              <a:ext uri="{FF2B5EF4-FFF2-40B4-BE49-F238E27FC236}">
                <a16:creationId xmlns:a16="http://schemas.microsoft.com/office/drawing/2014/main" id="{A1547D28-EEC7-41C8-B4F8-B8F664C9F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0625" y="3216386"/>
            <a:ext cx="318821" cy="300859"/>
          </a:xfrm>
          <a:prstGeom prst="rect">
            <a:avLst/>
          </a:prstGeom>
        </p:spPr>
      </p:pic>
      <p:pic>
        <p:nvPicPr>
          <p:cNvPr id="137" name="Bildobjekt 136">
            <a:extLst>
              <a:ext uri="{FF2B5EF4-FFF2-40B4-BE49-F238E27FC236}">
                <a16:creationId xmlns:a16="http://schemas.microsoft.com/office/drawing/2014/main" id="{697249CA-CCA4-45E6-8579-4430C63C2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839" y="3231838"/>
            <a:ext cx="318821" cy="300859"/>
          </a:xfrm>
          <a:prstGeom prst="rect">
            <a:avLst/>
          </a:prstGeom>
        </p:spPr>
      </p:pic>
      <p:pic>
        <p:nvPicPr>
          <p:cNvPr id="138" name="Bildobjekt 137">
            <a:extLst>
              <a:ext uri="{FF2B5EF4-FFF2-40B4-BE49-F238E27FC236}">
                <a16:creationId xmlns:a16="http://schemas.microsoft.com/office/drawing/2014/main" id="{56DF079D-452D-443B-82DF-6A21235B7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324" y="3244710"/>
            <a:ext cx="318821" cy="300859"/>
          </a:xfrm>
          <a:prstGeom prst="rect">
            <a:avLst/>
          </a:prstGeom>
        </p:spPr>
      </p:pic>
      <p:pic>
        <p:nvPicPr>
          <p:cNvPr id="140" name="Bildobjekt 139">
            <a:extLst>
              <a:ext uri="{FF2B5EF4-FFF2-40B4-BE49-F238E27FC236}">
                <a16:creationId xmlns:a16="http://schemas.microsoft.com/office/drawing/2014/main" id="{9C3E410A-09A1-4128-BCB3-6C1EFC17F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839" y="3624611"/>
            <a:ext cx="318821" cy="300859"/>
          </a:xfrm>
          <a:prstGeom prst="rect">
            <a:avLst/>
          </a:prstGeom>
        </p:spPr>
      </p:pic>
      <p:pic>
        <p:nvPicPr>
          <p:cNvPr id="141" name="Bildobjekt 140">
            <a:extLst>
              <a:ext uri="{FF2B5EF4-FFF2-40B4-BE49-F238E27FC236}">
                <a16:creationId xmlns:a16="http://schemas.microsoft.com/office/drawing/2014/main" id="{21AC4239-EFBB-493B-A869-836B36A13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323" y="3647806"/>
            <a:ext cx="318821" cy="300859"/>
          </a:xfrm>
          <a:prstGeom prst="rect">
            <a:avLst/>
          </a:prstGeom>
        </p:spPr>
      </p:pic>
      <p:sp>
        <p:nvSpPr>
          <p:cNvPr id="143" name="Flödesschema: Koppling 142">
            <a:extLst>
              <a:ext uri="{FF2B5EF4-FFF2-40B4-BE49-F238E27FC236}">
                <a16:creationId xmlns:a16="http://schemas.microsoft.com/office/drawing/2014/main" id="{8708A604-D022-4B91-B371-BB6EA8ED0D82}"/>
              </a:ext>
            </a:extLst>
          </p:cNvPr>
          <p:cNvSpPr/>
          <p:nvPr/>
        </p:nvSpPr>
        <p:spPr>
          <a:xfrm>
            <a:off x="6264839" y="4012401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4" name="Flödesschema: Koppling 143">
            <a:extLst>
              <a:ext uri="{FF2B5EF4-FFF2-40B4-BE49-F238E27FC236}">
                <a16:creationId xmlns:a16="http://schemas.microsoft.com/office/drawing/2014/main" id="{8BC62929-F93F-4450-89E4-D0F75B8A58AA}"/>
              </a:ext>
            </a:extLst>
          </p:cNvPr>
          <p:cNvSpPr/>
          <p:nvPr/>
        </p:nvSpPr>
        <p:spPr>
          <a:xfrm>
            <a:off x="7490324" y="4027618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5" name="Flödesschema: Koppling 144">
            <a:extLst>
              <a:ext uri="{FF2B5EF4-FFF2-40B4-BE49-F238E27FC236}">
                <a16:creationId xmlns:a16="http://schemas.microsoft.com/office/drawing/2014/main" id="{7C88243E-8CFE-4201-AA04-AF542869BD9E}"/>
              </a:ext>
            </a:extLst>
          </p:cNvPr>
          <p:cNvSpPr/>
          <p:nvPr/>
        </p:nvSpPr>
        <p:spPr>
          <a:xfrm>
            <a:off x="5028357" y="4818376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6" name="Flödesschema: Koppling 145">
            <a:extLst>
              <a:ext uri="{FF2B5EF4-FFF2-40B4-BE49-F238E27FC236}">
                <a16:creationId xmlns:a16="http://schemas.microsoft.com/office/drawing/2014/main" id="{0CF88B97-842F-43CB-A013-0A576BB7F278}"/>
              </a:ext>
            </a:extLst>
          </p:cNvPr>
          <p:cNvSpPr/>
          <p:nvPr/>
        </p:nvSpPr>
        <p:spPr>
          <a:xfrm>
            <a:off x="6255410" y="4803101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7" name="Flödesschema: Koppling 146">
            <a:extLst>
              <a:ext uri="{FF2B5EF4-FFF2-40B4-BE49-F238E27FC236}">
                <a16:creationId xmlns:a16="http://schemas.microsoft.com/office/drawing/2014/main" id="{751045C6-7554-4039-8B4C-84A7FDBD00EB}"/>
              </a:ext>
            </a:extLst>
          </p:cNvPr>
          <p:cNvSpPr/>
          <p:nvPr/>
        </p:nvSpPr>
        <p:spPr>
          <a:xfrm>
            <a:off x="7490322" y="4796375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8" name="Flödesschema: Koppling 147">
            <a:extLst>
              <a:ext uri="{FF2B5EF4-FFF2-40B4-BE49-F238E27FC236}">
                <a16:creationId xmlns:a16="http://schemas.microsoft.com/office/drawing/2014/main" id="{C5A601D0-479B-446E-BC7D-4C7B55C3168E}"/>
              </a:ext>
            </a:extLst>
          </p:cNvPr>
          <p:cNvSpPr/>
          <p:nvPr/>
        </p:nvSpPr>
        <p:spPr>
          <a:xfrm>
            <a:off x="5011446" y="4423113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9" name="Flödesschema: Koppling 148">
            <a:extLst>
              <a:ext uri="{FF2B5EF4-FFF2-40B4-BE49-F238E27FC236}">
                <a16:creationId xmlns:a16="http://schemas.microsoft.com/office/drawing/2014/main" id="{A9412275-F3BB-4FB4-8516-7E26745E4FCB}"/>
              </a:ext>
            </a:extLst>
          </p:cNvPr>
          <p:cNvSpPr/>
          <p:nvPr/>
        </p:nvSpPr>
        <p:spPr>
          <a:xfrm>
            <a:off x="6238499" y="4407838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0" name="Flödesschema: Koppling 149">
            <a:extLst>
              <a:ext uri="{FF2B5EF4-FFF2-40B4-BE49-F238E27FC236}">
                <a16:creationId xmlns:a16="http://schemas.microsoft.com/office/drawing/2014/main" id="{E7D5AF88-4159-4E17-B9C8-80BBA144A04B}"/>
              </a:ext>
            </a:extLst>
          </p:cNvPr>
          <p:cNvSpPr/>
          <p:nvPr/>
        </p:nvSpPr>
        <p:spPr>
          <a:xfrm>
            <a:off x="7473411" y="4401112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2" name="Flödesschema: Koppling 151">
            <a:extLst>
              <a:ext uri="{FF2B5EF4-FFF2-40B4-BE49-F238E27FC236}">
                <a16:creationId xmlns:a16="http://schemas.microsoft.com/office/drawing/2014/main" id="{08456AC5-C442-44CF-B8F1-534B8A1236F1}"/>
              </a:ext>
            </a:extLst>
          </p:cNvPr>
          <p:cNvSpPr/>
          <p:nvPr/>
        </p:nvSpPr>
        <p:spPr>
          <a:xfrm>
            <a:off x="6255410" y="5191065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3" name="Flödesschema: Koppling 152">
            <a:extLst>
              <a:ext uri="{FF2B5EF4-FFF2-40B4-BE49-F238E27FC236}">
                <a16:creationId xmlns:a16="http://schemas.microsoft.com/office/drawing/2014/main" id="{9FCE1C9E-CA5F-4712-A274-7FB6ABA1A28C}"/>
              </a:ext>
            </a:extLst>
          </p:cNvPr>
          <p:cNvSpPr/>
          <p:nvPr/>
        </p:nvSpPr>
        <p:spPr>
          <a:xfrm>
            <a:off x="7490322" y="5184339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54" name="Bildobjekt 153">
            <a:extLst>
              <a:ext uri="{FF2B5EF4-FFF2-40B4-BE49-F238E27FC236}">
                <a16:creationId xmlns:a16="http://schemas.microsoft.com/office/drawing/2014/main" id="{30D7FB63-AD63-4A8F-8D22-78D7DC82B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2689" y="1641065"/>
            <a:ext cx="318821" cy="300859"/>
          </a:xfrm>
          <a:prstGeom prst="rect">
            <a:avLst/>
          </a:prstGeom>
        </p:spPr>
      </p:pic>
      <p:pic>
        <p:nvPicPr>
          <p:cNvPr id="155" name="Bildobjekt 154">
            <a:extLst>
              <a:ext uri="{FF2B5EF4-FFF2-40B4-BE49-F238E27FC236}">
                <a16:creationId xmlns:a16="http://schemas.microsoft.com/office/drawing/2014/main" id="{52FC942D-FBDD-4053-A5B1-936D31ED9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169" y="1641065"/>
            <a:ext cx="318821" cy="300859"/>
          </a:xfrm>
          <a:prstGeom prst="rect">
            <a:avLst/>
          </a:prstGeom>
        </p:spPr>
      </p:pic>
      <p:pic>
        <p:nvPicPr>
          <p:cNvPr id="156" name="Bildobjekt 155">
            <a:extLst>
              <a:ext uri="{FF2B5EF4-FFF2-40B4-BE49-F238E27FC236}">
                <a16:creationId xmlns:a16="http://schemas.microsoft.com/office/drawing/2014/main" id="{01CD16E9-726E-47EA-8D11-495906079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4655" y="1641065"/>
            <a:ext cx="318821" cy="300859"/>
          </a:xfrm>
          <a:prstGeom prst="rect">
            <a:avLst/>
          </a:prstGeom>
        </p:spPr>
      </p:pic>
      <p:sp>
        <p:nvSpPr>
          <p:cNvPr id="158" name="Flödesschema: Koppling 157">
            <a:extLst>
              <a:ext uri="{FF2B5EF4-FFF2-40B4-BE49-F238E27FC236}">
                <a16:creationId xmlns:a16="http://schemas.microsoft.com/office/drawing/2014/main" id="{37DCC67E-92F7-4CFF-86BF-199BB017AA15}"/>
              </a:ext>
            </a:extLst>
          </p:cNvPr>
          <p:cNvSpPr/>
          <p:nvPr/>
        </p:nvSpPr>
        <p:spPr>
          <a:xfrm>
            <a:off x="9829743" y="2030648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9" name="Flödesschema: Koppling 158">
            <a:extLst>
              <a:ext uri="{FF2B5EF4-FFF2-40B4-BE49-F238E27FC236}">
                <a16:creationId xmlns:a16="http://schemas.microsoft.com/office/drawing/2014/main" id="{36D07BAC-3EBC-4EC7-9596-13488E70416D}"/>
              </a:ext>
            </a:extLst>
          </p:cNvPr>
          <p:cNvSpPr/>
          <p:nvPr/>
        </p:nvSpPr>
        <p:spPr>
          <a:xfrm>
            <a:off x="11064655" y="2023922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0" name="Flödesschema: Koppling 159">
            <a:extLst>
              <a:ext uri="{FF2B5EF4-FFF2-40B4-BE49-F238E27FC236}">
                <a16:creationId xmlns:a16="http://schemas.microsoft.com/office/drawing/2014/main" id="{6CAD9C35-29F5-4CB8-BB38-DCC15A0F5F52}"/>
              </a:ext>
            </a:extLst>
          </p:cNvPr>
          <p:cNvSpPr/>
          <p:nvPr/>
        </p:nvSpPr>
        <p:spPr>
          <a:xfrm>
            <a:off x="8602690" y="2448612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1" name="Flödesschema: Koppling 160">
            <a:extLst>
              <a:ext uri="{FF2B5EF4-FFF2-40B4-BE49-F238E27FC236}">
                <a16:creationId xmlns:a16="http://schemas.microsoft.com/office/drawing/2014/main" id="{9EE508EE-A96F-4F2D-BBB1-5D9EEDDEA148}"/>
              </a:ext>
            </a:extLst>
          </p:cNvPr>
          <p:cNvSpPr/>
          <p:nvPr/>
        </p:nvSpPr>
        <p:spPr>
          <a:xfrm>
            <a:off x="9839170" y="2427489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2" name="Flödesschema: Koppling 161">
            <a:extLst>
              <a:ext uri="{FF2B5EF4-FFF2-40B4-BE49-F238E27FC236}">
                <a16:creationId xmlns:a16="http://schemas.microsoft.com/office/drawing/2014/main" id="{2EEE4C1E-7BE6-41C9-B17E-4F9FC6A215A0}"/>
              </a:ext>
            </a:extLst>
          </p:cNvPr>
          <p:cNvSpPr/>
          <p:nvPr/>
        </p:nvSpPr>
        <p:spPr>
          <a:xfrm>
            <a:off x="11064655" y="2442706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3" name="Flödesschema: Koppling 162">
            <a:extLst>
              <a:ext uri="{FF2B5EF4-FFF2-40B4-BE49-F238E27FC236}">
                <a16:creationId xmlns:a16="http://schemas.microsoft.com/office/drawing/2014/main" id="{C464980E-D066-4564-8250-7F8FD00EBC01}"/>
              </a:ext>
            </a:extLst>
          </p:cNvPr>
          <p:cNvSpPr/>
          <p:nvPr/>
        </p:nvSpPr>
        <p:spPr>
          <a:xfrm>
            <a:off x="8608382" y="2840151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4" name="Flödesschema: Koppling 163">
            <a:extLst>
              <a:ext uri="{FF2B5EF4-FFF2-40B4-BE49-F238E27FC236}">
                <a16:creationId xmlns:a16="http://schemas.microsoft.com/office/drawing/2014/main" id="{1162FDCC-4F56-4757-8D7B-DB4FEEA2853B}"/>
              </a:ext>
            </a:extLst>
          </p:cNvPr>
          <p:cNvSpPr/>
          <p:nvPr/>
        </p:nvSpPr>
        <p:spPr>
          <a:xfrm>
            <a:off x="9844862" y="2825754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5" name="Flödesschema: Koppling 164">
            <a:extLst>
              <a:ext uri="{FF2B5EF4-FFF2-40B4-BE49-F238E27FC236}">
                <a16:creationId xmlns:a16="http://schemas.microsoft.com/office/drawing/2014/main" id="{1D3F3993-9C0B-42D4-BB73-1220FBF474BF}"/>
              </a:ext>
            </a:extLst>
          </p:cNvPr>
          <p:cNvSpPr/>
          <p:nvPr/>
        </p:nvSpPr>
        <p:spPr>
          <a:xfrm>
            <a:off x="11070347" y="2850703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6" name="Flödesschema: Koppling 175">
            <a:extLst>
              <a:ext uri="{FF2B5EF4-FFF2-40B4-BE49-F238E27FC236}">
                <a16:creationId xmlns:a16="http://schemas.microsoft.com/office/drawing/2014/main" id="{7317DD42-3258-4CA7-AAE7-AD3BEB9A8075}"/>
              </a:ext>
            </a:extLst>
          </p:cNvPr>
          <p:cNvSpPr/>
          <p:nvPr/>
        </p:nvSpPr>
        <p:spPr>
          <a:xfrm>
            <a:off x="9829742" y="3238995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7" name="Flödesschema: Koppling 176">
            <a:extLst>
              <a:ext uri="{FF2B5EF4-FFF2-40B4-BE49-F238E27FC236}">
                <a16:creationId xmlns:a16="http://schemas.microsoft.com/office/drawing/2014/main" id="{CB576391-983E-4E2A-937F-3C43BAF8DA16}"/>
              </a:ext>
            </a:extLst>
          </p:cNvPr>
          <p:cNvSpPr/>
          <p:nvPr/>
        </p:nvSpPr>
        <p:spPr>
          <a:xfrm>
            <a:off x="11064654" y="3232269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79" name="Bildobjekt 178">
            <a:extLst>
              <a:ext uri="{FF2B5EF4-FFF2-40B4-BE49-F238E27FC236}">
                <a16:creationId xmlns:a16="http://schemas.microsoft.com/office/drawing/2014/main" id="{8AD24761-87AE-4F1D-B225-957C2F373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170" y="3618286"/>
            <a:ext cx="318821" cy="300859"/>
          </a:xfrm>
          <a:prstGeom prst="rect">
            <a:avLst/>
          </a:prstGeom>
        </p:spPr>
      </p:pic>
      <p:pic>
        <p:nvPicPr>
          <p:cNvPr id="180" name="Bildobjekt 179">
            <a:extLst>
              <a:ext uri="{FF2B5EF4-FFF2-40B4-BE49-F238E27FC236}">
                <a16:creationId xmlns:a16="http://schemas.microsoft.com/office/drawing/2014/main" id="{E3A677A3-A34B-4396-9B98-945579505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4654" y="3641481"/>
            <a:ext cx="318821" cy="300859"/>
          </a:xfrm>
          <a:prstGeom prst="rect">
            <a:avLst/>
          </a:prstGeom>
        </p:spPr>
      </p:pic>
      <p:sp>
        <p:nvSpPr>
          <p:cNvPr id="181" name="Flödesschema: Koppling 180">
            <a:extLst>
              <a:ext uri="{FF2B5EF4-FFF2-40B4-BE49-F238E27FC236}">
                <a16:creationId xmlns:a16="http://schemas.microsoft.com/office/drawing/2014/main" id="{F0DA4871-6564-4E1D-B8B5-9517B1B62294}"/>
              </a:ext>
            </a:extLst>
          </p:cNvPr>
          <p:cNvSpPr/>
          <p:nvPr/>
        </p:nvSpPr>
        <p:spPr>
          <a:xfrm>
            <a:off x="8602690" y="4027199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2" name="Flödesschema: Koppling 181">
            <a:extLst>
              <a:ext uri="{FF2B5EF4-FFF2-40B4-BE49-F238E27FC236}">
                <a16:creationId xmlns:a16="http://schemas.microsoft.com/office/drawing/2014/main" id="{089CF373-9E20-4ADA-9FDA-8651C0CFD213}"/>
              </a:ext>
            </a:extLst>
          </p:cNvPr>
          <p:cNvSpPr/>
          <p:nvPr/>
        </p:nvSpPr>
        <p:spPr>
          <a:xfrm>
            <a:off x="9839170" y="4006076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3" name="Flödesschema: Koppling 182">
            <a:extLst>
              <a:ext uri="{FF2B5EF4-FFF2-40B4-BE49-F238E27FC236}">
                <a16:creationId xmlns:a16="http://schemas.microsoft.com/office/drawing/2014/main" id="{9EF76647-A37B-42E1-BFF0-081CBE2258B1}"/>
              </a:ext>
            </a:extLst>
          </p:cNvPr>
          <p:cNvSpPr/>
          <p:nvPr/>
        </p:nvSpPr>
        <p:spPr>
          <a:xfrm>
            <a:off x="11064655" y="4021293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4" name="Flödesschema: Koppling 183">
            <a:extLst>
              <a:ext uri="{FF2B5EF4-FFF2-40B4-BE49-F238E27FC236}">
                <a16:creationId xmlns:a16="http://schemas.microsoft.com/office/drawing/2014/main" id="{EE431422-3CAE-4ADC-9EFE-4E5CF2D6E93C}"/>
              </a:ext>
            </a:extLst>
          </p:cNvPr>
          <p:cNvSpPr/>
          <p:nvPr/>
        </p:nvSpPr>
        <p:spPr>
          <a:xfrm>
            <a:off x="8602688" y="4812051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5" name="Flödesschema: Koppling 184">
            <a:extLst>
              <a:ext uri="{FF2B5EF4-FFF2-40B4-BE49-F238E27FC236}">
                <a16:creationId xmlns:a16="http://schemas.microsoft.com/office/drawing/2014/main" id="{C8008BE0-8C4A-46E7-AD8D-773B821EF350}"/>
              </a:ext>
            </a:extLst>
          </p:cNvPr>
          <p:cNvSpPr/>
          <p:nvPr/>
        </p:nvSpPr>
        <p:spPr>
          <a:xfrm>
            <a:off x="9829741" y="4796776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6" name="Flödesschema: Koppling 185">
            <a:extLst>
              <a:ext uri="{FF2B5EF4-FFF2-40B4-BE49-F238E27FC236}">
                <a16:creationId xmlns:a16="http://schemas.microsoft.com/office/drawing/2014/main" id="{0EBCB0AD-E4E5-425E-8B59-513DC612C349}"/>
              </a:ext>
            </a:extLst>
          </p:cNvPr>
          <p:cNvSpPr/>
          <p:nvPr/>
        </p:nvSpPr>
        <p:spPr>
          <a:xfrm>
            <a:off x="11064653" y="4790050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7" name="Flödesschema: Koppling 186">
            <a:extLst>
              <a:ext uri="{FF2B5EF4-FFF2-40B4-BE49-F238E27FC236}">
                <a16:creationId xmlns:a16="http://schemas.microsoft.com/office/drawing/2014/main" id="{DEEBE72D-9CF5-4217-B7A3-DD1DA7EE1855}"/>
              </a:ext>
            </a:extLst>
          </p:cNvPr>
          <p:cNvSpPr/>
          <p:nvPr/>
        </p:nvSpPr>
        <p:spPr>
          <a:xfrm>
            <a:off x="8585777" y="4416788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8" name="Flödesschema: Koppling 187">
            <a:extLst>
              <a:ext uri="{FF2B5EF4-FFF2-40B4-BE49-F238E27FC236}">
                <a16:creationId xmlns:a16="http://schemas.microsoft.com/office/drawing/2014/main" id="{4F2B9017-2F54-4D3B-A13C-6B7E2C92E579}"/>
              </a:ext>
            </a:extLst>
          </p:cNvPr>
          <p:cNvSpPr/>
          <p:nvPr/>
        </p:nvSpPr>
        <p:spPr>
          <a:xfrm>
            <a:off x="9812830" y="4401513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9" name="Flödesschema: Koppling 188">
            <a:extLst>
              <a:ext uri="{FF2B5EF4-FFF2-40B4-BE49-F238E27FC236}">
                <a16:creationId xmlns:a16="http://schemas.microsoft.com/office/drawing/2014/main" id="{567432AC-ABCC-4288-9CA6-6827A3C4CD33}"/>
              </a:ext>
            </a:extLst>
          </p:cNvPr>
          <p:cNvSpPr/>
          <p:nvPr/>
        </p:nvSpPr>
        <p:spPr>
          <a:xfrm>
            <a:off x="11047742" y="4394787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90" name="Flödesschema: Koppling 189">
            <a:extLst>
              <a:ext uri="{FF2B5EF4-FFF2-40B4-BE49-F238E27FC236}">
                <a16:creationId xmlns:a16="http://schemas.microsoft.com/office/drawing/2014/main" id="{40A083D0-7926-4514-A08D-F191096D0ED5}"/>
              </a:ext>
            </a:extLst>
          </p:cNvPr>
          <p:cNvSpPr/>
          <p:nvPr/>
        </p:nvSpPr>
        <p:spPr>
          <a:xfrm>
            <a:off x="8602688" y="5200015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91" name="Flödesschema: Koppling 190">
            <a:extLst>
              <a:ext uri="{FF2B5EF4-FFF2-40B4-BE49-F238E27FC236}">
                <a16:creationId xmlns:a16="http://schemas.microsoft.com/office/drawing/2014/main" id="{A7C62A6B-3395-44F6-B299-D7562D9A87B4}"/>
              </a:ext>
            </a:extLst>
          </p:cNvPr>
          <p:cNvSpPr/>
          <p:nvPr/>
        </p:nvSpPr>
        <p:spPr>
          <a:xfrm>
            <a:off x="9829741" y="5184740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92" name="Flödesschema: Koppling 191">
            <a:extLst>
              <a:ext uri="{FF2B5EF4-FFF2-40B4-BE49-F238E27FC236}">
                <a16:creationId xmlns:a16="http://schemas.microsoft.com/office/drawing/2014/main" id="{35261AE5-670F-41BC-BA93-8D993203593A}"/>
              </a:ext>
            </a:extLst>
          </p:cNvPr>
          <p:cNvSpPr/>
          <p:nvPr/>
        </p:nvSpPr>
        <p:spPr>
          <a:xfrm>
            <a:off x="11064653" y="5178014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37A463CE-CC7A-4C4E-922C-B8D0C5CFAF3F}"/>
              </a:ext>
            </a:extLst>
          </p:cNvPr>
          <p:cNvSpPr txBox="1"/>
          <p:nvPr/>
        </p:nvSpPr>
        <p:spPr>
          <a:xfrm rot="2457218">
            <a:off x="7836435" y="3019682"/>
            <a:ext cx="459043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3600" dirty="0"/>
              <a:t>Senaste rapportering (230424)</a:t>
            </a:r>
          </a:p>
        </p:txBody>
      </p:sp>
      <p:sp>
        <p:nvSpPr>
          <p:cNvPr id="4" name="Flödesschema: Koppling 3">
            <a:extLst>
              <a:ext uri="{FF2B5EF4-FFF2-40B4-BE49-F238E27FC236}">
                <a16:creationId xmlns:a16="http://schemas.microsoft.com/office/drawing/2014/main" id="{DC2FDC83-22B0-2D8B-D14A-4673570D43CD}"/>
              </a:ext>
            </a:extLst>
          </p:cNvPr>
          <p:cNvSpPr/>
          <p:nvPr/>
        </p:nvSpPr>
        <p:spPr>
          <a:xfrm>
            <a:off x="5025353" y="2839071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0F1CBC7-163E-82D8-E55C-61378A536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747" y="3216385"/>
            <a:ext cx="318821" cy="300859"/>
          </a:xfrm>
          <a:prstGeom prst="rect">
            <a:avLst/>
          </a:prstGeom>
        </p:spPr>
      </p:pic>
      <p:sp>
        <p:nvSpPr>
          <p:cNvPr id="6" name="Flödesschema: Koppling 5">
            <a:extLst>
              <a:ext uri="{FF2B5EF4-FFF2-40B4-BE49-F238E27FC236}">
                <a16:creationId xmlns:a16="http://schemas.microsoft.com/office/drawing/2014/main" id="{BB2AB62E-3BEB-3607-F4C3-45EDD1046793}"/>
              </a:ext>
            </a:extLst>
          </p:cNvPr>
          <p:cNvSpPr/>
          <p:nvPr/>
        </p:nvSpPr>
        <p:spPr>
          <a:xfrm>
            <a:off x="8580624" y="3604350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Flödesschema: Koppling 6">
            <a:extLst>
              <a:ext uri="{FF2B5EF4-FFF2-40B4-BE49-F238E27FC236}">
                <a16:creationId xmlns:a16="http://schemas.microsoft.com/office/drawing/2014/main" id="{C3A94FCA-EB59-16AF-302D-E2C7DD6ED981}"/>
              </a:ext>
            </a:extLst>
          </p:cNvPr>
          <p:cNvSpPr/>
          <p:nvPr/>
        </p:nvSpPr>
        <p:spPr>
          <a:xfrm>
            <a:off x="5012871" y="4032960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Flödesschema: Koppling 7">
            <a:extLst>
              <a:ext uri="{FF2B5EF4-FFF2-40B4-BE49-F238E27FC236}">
                <a16:creationId xmlns:a16="http://schemas.microsoft.com/office/drawing/2014/main" id="{52188A47-F5A5-32CD-E9C5-A5CC93E8D961}"/>
              </a:ext>
            </a:extLst>
          </p:cNvPr>
          <p:cNvSpPr/>
          <p:nvPr/>
        </p:nvSpPr>
        <p:spPr>
          <a:xfrm>
            <a:off x="5007746" y="2041509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Flödesschema: Koppling 9">
            <a:extLst>
              <a:ext uri="{FF2B5EF4-FFF2-40B4-BE49-F238E27FC236}">
                <a16:creationId xmlns:a16="http://schemas.microsoft.com/office/drawing/2014/main" id="{50E91629-8453-C646-0286-950F343360CE}"/>
              </a:ext>
            </a:extLst>
          </p:cNvPr>
          <p:cNvSpPr/>
          <p:nvPr/>
        </p:nvSpPr>
        <p:spPr>
          <a:xfrm>
            <a:off x="5028357" y="5212544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Flödesschema: Koppling 10">
            <a:extLst>
              <a:ext uri="{FF2B5EF4-FFF2-40B4-BE49-F238E27FC236}">
                <a16:creationId xmlns:a16="http://schemas.microsoft.com/office/drawing/2014/main" id="{4B43E2FD-2E85-DCAB-5D14-9394E3AF8225}"/>
              </a:ext>
            </a:extLst>
          </p:cNvPr>
          <p:cNvSpPr/>
          <p:nvPr/>
        </p:nvSpPr>
        <p:spPr>
          <a:xfrm>
            <a:off x="7490321" y="2442705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074013E-E077-7FBD-A59A-E8AA74B77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2871" y="3610271"/>
            <a:ext cx="318821" cy="30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797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AF4261-A24C-4EA9-8D22-1FE62DE10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34" y="333791"/>
            <a:ext cx="9170279" cy="546459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Status 2022-05-22, </a:t>
            </a:r>
            <a:r>
              <a:rPr lang="sv-SE" dirty="0" err="1">
                <a:solidFill>
                  <a:schemeClr val="tx1"/>
                </a:solidFill>
              </a:rPr>
              <a:t>Älvstaden</a:t>
            </a:r>
            <a:endParaRPr lang="sv-SE" dirty="0">
              <a:solidFill>
                <a:schemeClr val="tx1"/>
              </a:solidFill>
            </a:endParaRPr>
          </a:p>
        </p:txBody>
      </p:sp>
      <p:graphicFrame>
        <p:nvGraphicFramePr>
          <p:cNvPr id="9" name="Tabell 10">
            <a:extLst>
              <a:ext uri="{FF2B5EF4-FFF2-40B4-BE49-F238E27FC236}">
                <a16:creationId xmlns:a16="http://schemas.microsoft.com/office/drawing/2014/main" id="{171D1BDC-F19F-4D9B-8703-6E448B931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15301"/>
              </p:ext>
            </p:extLst>
          </p:nvPr>
        </p:nvGraphicFramePr>
        <p:xfrm>
          <a:off x="310334" y="1226288"/>
          <a:ext cx="11426038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959">
                  <a:extLst>
                    <a:ext uri="{9D8B030D-6E8A-4147-A177-3AD203B41FA5}">
                      <a16:colId xmlns:a16="http://schemas.microsoft.com/office/drawing/2014/main" val="4000459273"/>
                    </a:ext>
                  </a:extLst>
                </a:gridCol>
                <a:gridCol w="1244338">
                  <a:extLst>
                    <a:ext uri="{9D8B030D-6E8A-4147-A177-3AD203B41FA5}">
                      <a16:colId xmlns:a16="http://schemas.microsoft.com/office/drawing/2014/main" val="843874271"/>
                    </a:ext>
                  </a:extLst>
                </a:gridCol>
                <a:gridCol w="1225484">
                  <a:extLst>
                    <a:ext uri="{9D8B030D-6E8A-4147-A177-3AD203B41FA5}">
                      <a16:colId xmlns:a16="http://schemas.microsoft.com/office/drawing/2014/main" val="4144620115"/>
                    </a:ext>
                  </a:extLst>
                </a:gridCol>
                <a:gridCol w="1225485">
                  <a:extLst>
                    <a:ext uri="{9D8B030D-6E8A-4147-A177-3AD203B41FA5}">
                      <a16:colId xmlns:a16="http://schemas.microsoft.com/office/drawing/2014/main" val="4013335914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3569456118"/>
                    </a:ext>
                  </a:extLst>
                </a:gridCol>
                <a:gridCol w="1197204">
                  <a:extLst>
                    <a:ext uri="{9D8B030D-6E8A-4147-A177-3AD203B41FA5}">
                      <a16:colId xmlns:a16="http://schemas.microsoft.com/office/drawing/2014/main" val="1039710159"/>
                    </a:ext>
                  </a:extLst>
                </a:gridCol>
                <a:gridCol w="1168925">
                  <a:extLst>
                    <a:ext uri="{9D8B030D-6E8A-4147-A177-3AD203B41FA5}">
                      <a16:colId xmlns:a16="http://schemas.microsoft.com/office/drawing/2014/main" val="1012037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Projekt /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Kvalitet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Innehåll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28158"/>
                  </a:ext>
                </a:extLst>
              </a:tr>
              <a:tr h="394807">
                <a:tc>
                  <a:txBody>
                    <a:bodyPr/>
                    <a:lstStyle/>
                    <a:p>
                      <a:r>
                        <a:rPr lang="sv-SE" sz="2000" dirty="0"/>
                        <a:t>Södra älvstranden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153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Centralen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186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Frihamnen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54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 err="1"/>
                        <a:t>Lindholmen</a:t>
                      </a:r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2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Backaplan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442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Gullbergsvass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36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Ringön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46291"/>
                  </a:ext>
                </a:extLst>
              </a:tr>
            </a:tbl>
          </a:graphicData>
        </a:graphic>
      </p:graphicFrame>
      <p:sp>
        <p:nvSpPr>
          <p:cNvPr id="65" name="Flödesschema: Koppling 64">
            <a:extLst>
              <a:ext uri="{FF2B5EF4-FFF2-40B4-BE49-F238E27FC236}">
                <a16:creationId xmlns:a16="http://schemas.microsoft.com/office/drawing/2014/main" id="{34077902-D7A2-448D-83FD-6C4860DCCB3C}"/>
              </a:ext>
            </a:extLst>
          </p:cNvPr>
          <p:cNvSpPr/>
          <p:nvPr/>
        </p:nvSpPr>
        <p:spPr>
          <a:xfrm>
            <a:off x="5040929" y="1641064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6" name="Flödesschema: Koppling 65">
            <a:extLst>
              <a:ext uri="{FF2B5EF4-FFF2-40B4-BE49-F238E27FC236}">
                <a16:creationId xmlns:a16="http://schemas.microsoft.com/office/drawing/2014/main" id="{B4FA85F8-28A5-418E-8883-30679EE7116E}"/>
              </a:ext>
            </a:extLst>
          </p:cNvPr>
          <p:cNvSpPr/>
          <p:nvPr/>
        </p:nvSpPr>
        <p:spPr>
          <a:xfrm>
            <a:off x="6200427" y="1638313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7" name="Flödesschema: Koppling 66">
            <a:extLst>
              <a:ext uri="{FF2B5EF4-FFF2-40B4-BE49-F238E27FC236}">
                <a16:creationId xmlns:a16="http://schemas.microsoft.com/office/drawing/2014/main" id="{5806A983-A66E-4E7F-B0AF-96EDFD39FC11}"/>
              </a:ext>
            </a:extLst>
          </p:cNvPr>
          <p:cNvSpPr/>
          <p:nvPr/>
        </p:nvSpPr>
        <p:spPr>
          <a:xfrm>
            <a:off x="7425913" y="1638312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8" name="Flödesschema: Koppling 67">
            <a:extLst>
              <a:ext uri="{FF2B5EF4-FFF2-40B4-BE49-F238E27FC236}">
                <a16:creationId xmlns:a16="http://schemas.microsoft.com/office/drawing/2014/main" id="{94A958D7-5701-42AD-B354-936C52879477}"/>
              </a:ext>
            </a:extLst>
          </p:cNvPr>
          <p:cNvSpPr/>
          <p:nvPr/>
        </p:nvSpPr>
        <p:spPr>
          <a:xfrm>
            <a:off x="5040929" y="2055840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0" name="Flödesschema: Koppling 69">
            <a:extLst>
              <a:ext uri="{FF2B5EF4-FFF2-40B4-BE49-F238E27FC236}">
                <a16:creationId xmlns:a16="http://schemas.microsoft.com/office/drawing/2014/main" id="{31BFD861-41E4-4866-8323-51DA9B8791C3}"/>
              </a:ext>
            </a:extLst>
          </p:cNvPr>
          <p:cNvSpPr/>
          <p:nvPr/>
        </p:nvSpPr>
        <p:spPr>
          <a:xfrm>
            <a:off x="7451724" y="2023921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1" name="Flödesschema: Koppling 70">
            <a:extLst>
              <a:ext uri="{FF2B5EF4-FFF2-40B4-BE49-F238E27FC236}">
                <a16:creationId xmlns:a16="http://schemas.microsoft.com/office/drawing/2014/main" id="{B542733F-81BA-45C7-A12B-8F38E12B9134}"/>
              </a:ext>
            </a:extLst>
          </p:cNvPr>
          <p:cNvSpPr/>
          <p:nvPr/>
        </p:nvSpPr>
        <p:spPr>
          <a:xfrm>
            <a:off x="5047924" y="2442705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2" name="Flödesschema: Koppling 71">
            <a:extLst>
              <a:ext uri="{FF2B5EF4-FFF2-40B4-BE49-F238E27FC236}">
                <a16:creationId xmlns:a16="http://schemas.microsoft.com/office/drawing/2014/main" id="{4DD82FEA-DA70-463F-AF54-0BFDA6AD5C19}"/>
              </a:ext>
            </a:extLst>
          </p:cNvPr>
          <p:cNvSpPr/>
          <p:nvPr/>
        </p:nvSpPr>
        <p:spPr>
          <a:xfrm>
            <a:off x="6217420" y="2442704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3" name="Flödesschema: Koppling 72">
            <a:extLst>
              <a:ext uri="{FF2B5EF4-FFF2-40B4-BE49-F238E27FC236}">
                <a16:creationId xmlns:a16="http://schemas.microsoft.com/office/drawing/2014/main" id="{FC270846-01AC-424E-B05D-0658D159EDF2}"/>
              </a:ext>
            </a:extLst>
          </p:cNvPr>
          <p:cNvSpPr/>
          <p:nvPr/>
        </p:nvSpPr>
        <p:spPr>
          <a:xfrm>
            <a:off x="7458198" y="2435945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4" name="Flödesschema: Koppling 73">
            <a:extLst>
              <a:ext uri="{FF2B5EF4-FFF2-40B4-BE49-F238E27FC236}">
                <a16:creationId xmlns:a16="http://schemas.microsoft.com/office/drawing/2014/main" id="{ADCB9078-679E-471B-8EB0-7CD5B6B14143}"/>
              </a:ext>
            </a:extLst>
          </p:cNvPr>
          <p:cNvSpPr/>
          <p:nvPr/>
        </p:nvSpPr>
        <p:spPr>
          <a:xfrm>
            <a:off x="5040928" y="2840150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5" name="Flödesschema: Koppling 74">
            <a:extLst>
              <a:ext uri="{FF2B5EF4-FFF2-40B4-BE49-F238E27FC236}">
                <a16:creationId xmlns:a16="http://schemas.microsoft.com/office/drawing/2014/main" id="{6A47B14A-7519-4FEC-8F52-64DD9446087D}"/>
              </a:ext>
            </a:extLst>
          </p:cNvPr>
          <p:cNvSpPr/>
          <p:nvPr/>
        </p:nvSpPr>
        <p:spPr>
          <a:xfrm>
            <a:off x="6217418" y="2832430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6" name="Flödesschema: Koppling 75">
            <a:extLst>
              <a:ext uri="{FF2B5EF4-FFF2-40B4-BE49-F238E27FC236}">
                <a16:creationId xmlns:a16="http://schemas.microsoft.com/office/drawing/2014/main" id="{A831F2C9-31E4-4AF1-BC01-0974702E5886}"/>
              </a:ext>
            </a:extLst>
          </p:cNvPr>
          <p:cNvSpPr/>
          <p:nvPr/>
        </p:nvSpPr>
        <p:spPr>
          <a:xfrm>
            <a:off x="7445766" y="2840149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9" name="Flödesschema: Koppling 78">
            <a:extLst>
              <a:ext uri="{FF2B5EF4-FFF2-40B4-BE49-F238E27FC236}">
                <a16:creationId xmlns:a16="http://schemas.microsoft.com/office/drawing/2014/main" id="{D8110E87-274C-4960-B2D9-EC7FA5AA074D}"/>
              </a:ext>
            </a:extLst>
          </p:cNvPr>
          <p:cNvSpPr/>
          <p:nvPr/>
        </p:nvSpPr>
        <p:spPr>
          <a:xfrm>
            <a:off x="6217420" y="3227013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0" name="Flödesschema: Koppling 79">
            <a:extLst>
              <a:ext uri="{FF2B5EF4-FFF2-40B4-BE49-F238E27FC236}">
                <a16:creationId xmlns:a16="http://schemas.microsoft.com/office/drawing/2014/main" id="{033336F7-AECE-4406-B786-B4D8F99FC13B}"/>
              </a:ext>
            </a:extLst>
          </p:cNvPr>
          <p:cNvSpPr/>
          <p:nvPr/>
        </p:nvSpPr>
        <p:spPr>
          <a:xfrm>
            <a:off x="7458198" y="3220254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1" name="Flödesschema: Koppling 80">
            <a:extLst>
              <a:ext uri="{FF2B5EF4-FFF2-40B4-BE49-F238E27FC236}">
                <a16:creationId xmlns:a16="http://schemas.microsoft.com/office/drawing/2014/main" id="{D62D8585-15A4-4608-ABF4-FAC3876D5818}"/>
              </a:ext>
            </a:extLst>
          </p:cNvPr>
          <p:cNvSpPr/>
          <p:nvPr/>
        </p:nvSpPr>
        <p:spPr>
          <a:xfrm>
            <a:off x="5036829" y="3625046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2" name="Flödesschema: Koppling 81">
            <a:extLst>
              <a:ext uri="{FF2B5EF4-FFF2-40B4-BE49-F238E27FC236}">
                <a16:creationId xmlns:a16="http://schemas.microsoft.com/office/drawing/2014/main" id="{282FAB8C-39DD-4C55-A966-E2CF86B9D17F}"/>
              </a:ext>
            </a:extLst>
          </p:cNvPr>
          <p:cNvSpPr/>
          <p:nvPr/>
        </p:nvSpPr>
        <p:spPr>
          <a:xfrm>
            <a:off x="6206325" y="3625045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3" name="Flödesschema: Koppling 82">
            <a:extLst>
              <a:ext uri="{FF2B5EF4-FFF2-40B4-BE49-F238E27FC236}">
                <a16:creationId xmlns:a16="http://schemas.microsoft.com/office/drawing/2014/main" id="{298201B6-523D-4C44-9CE5-24FE0A86EF9B}"/>
              </a:ext>
            </a:extLst>
          </p:cNvPr>
          <p:cNvSpPr/>
          <p:nvPr/>
        </p:nvSpPr>
        <p:spPr>
          <a:xfrm>
            <a:off x="7447103" y="3618286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4" name="Flödesschema: Koppling 83">
            <a:extLst>
              <a:ext uri="{FF2B5EF4-FFF2-40B4-BE49-F238E27FC236}">
                <a16:creationId xmlns:a16="http://schemas.microsoft.com/office/drawing/2014/main" id="{DDD1D548-E1CC-4AAD-9C01-5CAE07A9DC2D}"/>
              </a:ext>
            </a:extLst>
          </p:cNvPr>
          <p:cNvSpPr/>
          <p:nvPr/>
        </p:nvSpPr>
        <p:spPr>
          <a:xfrm>
            <a:off x="5047924" y="4033513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5" name="Flödesschema: Koppling 84">
            <a:extLst>
              <a:ext uri="{FF2B5EF4-FFF2-40B4-BE49-F238E27FC236}">
                <a16:creationId xmlns:a16="http://schemas.microsoft.com/office/drawing/2014/main" id="{539F3C00-5DA1-4A22-9E2E-B1DA9CC30633}"/>
              </a:ext>
            </a:extLst>
          </p:cNvPr>
          <p:cNvSpPr/>
          <p:nvPr/>
        </p:nvSpPr>
        <p:spPr>
          <a:xfrm>
            <a:off x="6217420" y="4033512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6" name="Flödesschema: Koppling 85">
            <a:extLst>
              <a:ext uri="{FF2B5EF4-FFF2-40B4-BE49-F238E27FC236}">
                <a16:creationId xmlns:a16="http://schemas.microsoft.com/office/drawing/2014/main" id="{516D7653-8B9C-4D8A-AB2D-3824F3AFE5A3}"/>
              </a:ext>
            </a:extLst>
          </p:cNvPr>
          <p:cNvSpPr/>
          <p:nvPr/>
        </p:nvSpPr>
        <p:spPr>
          <a:xfrm>
            <a:off x="7458198" y="4026753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Flödesschema: Koppling 2">
            <a:extLst>
              <a:ext uri="{FF2B5EF4-FFF2-40B4-BE49-F238E27FC236}">
                <a16:creationId xmlns:a16="http://schemas.microsoft.com/office/drawing/2014/main" id="{6453780D-37DE-00E1-82D6-773DD5C1E8B4}"/>
              </a:ext>
            </a:extLst>
          </p:cNvPr>
          <p:cNvSpPr/>
          <p:nvPr/>
        </p:nvSpPr>
        <p:spPr>
          <a:xfrm>
            <a:off x="8616373" y="1645164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Flödesschema: Koppling 3">
            <a:extLst>
              <a:ext uri="{FF2B5EF4-FFF2-40B4-BE49-F238E27FC236}">
                <a16:creationId xmlns:a16="http://schemas.microsoft.com/office/drawing/2014/main" id="{715035FA-5F5F-7D9D-6AE8-0DED28E13A4C}"/>
              </a:ext>
            </a:extLst>
          </p:cNvPr>
          <p:cNvSpPr/>
          <p:nvPr/>
        </p:nvSpPr>
        <p:spPr>
          <a:xfrm>
            <a:off x="9775871" y="1642413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Flödesschema: Koppling 4">
            <a:extLst>
              <a:ext uri="{FF2B5EF4-FFF2-40B4-BE49-F238E27FC236}">
                <a16:creationId xmlns:a16="http://schemas.microsoft.com/office/drawing/2014/main" id="{61C88A6F-156F-91FF-2990-68C8F8AE2CD9}"/>
              </a:ext>
            </a:extLst>
          </p:cNvPr>
          <p:cNvSpPr/>
          <p:nvPr/>
        </p:nvSpPr>
        <p:spPr>
          <a:xfrm>
            <a:off x="11001357" y="1642412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Flödesschema: Koppling 5">
            <a:extLst>
              <a:ext uri="{FF2B5EF4-FFF2-40B4-BE49-F238E27FC236}">
                <a16:creationId xmlns:a16="http://schemas.microsoft.com/office/drawing/2014/main" id="{9AC84BE1-6098-DE71-2527-BDC594D66A67}"/>
              </a:ext>
            </a:extLst>
          </p:cNvPr>
          <p:cNvSpPr/>
          <p:nvPr/>
        </p:nvSpPr>
        <p:spPr>
          <a:xfrm>
            <a:off x="8616373" y="2059940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Flödesschema: Koppling 6">
            <a:extLst>
              <a:ext uri="{FF2B5EF4-FFF2-40B4-BE49-F238E27FC236}">
                <a16:creationId xmlns:a16="http://schemas.microsoft.com/office/drawing/2014/main" id="{4E7F1730-DDEA-94A5-AF1C-5BA3176EC2A5}"/>
              </a:ext>
            </a:extLst>
          </p:cNvPr>
          <p:cNvSpPr/>
          <p:nvPr/>
        </p:nvSpPr>
        <p:spPr>
          <a:xfrm>
            <a:off x="9789353" y="2038336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Flödesschema: Koppling 7">
            <a:extLst>
              <a:ext uri="{FF2B5EF4-FFF2-40B4-BE49-F238E27FC236}">
                <a16:creationId xmlns:a16="http://schemas.microsoft.com/office/drawing/2014/main" id="{D7FBF103-2132-4E30-20F2-F2BBBCEFE980}"/>
              </a:ext>
            </a:extLst>
          </p:cNvPr>
          <p:cNvSpPr/>
          <p:nvPr/>
        </p:nvSpPr>
        <p:spPr>
          <a:xfrm>
            <a:off x="11027168" y="2028021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Flödesschema: Koppling 9">
            <a:extLst>
              <a:ext uri="{FF2B5EF4-FFF2-40B4-BE49-F238E27FC236}">
                <a16:creationId xmlns:a16="http://schemas.microsoft.com/office/drawing/2014/main" id="{DBE17136-0234-BBD9-FD8C-4F196BAEE659}"/>
              </a:ext>
            </a:extLst>
          </p:cNvPr>
          <p:cNvSpPr/>
          <p:nvPr/>
        </p:nvSpPr>
        <p:spPr>
          <a:xfrm>
            <a:off x="8623368" y="2446805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Flödesschema: Koppling 10">
            <a:extLst>
              <a:ext uri="{FF2B5EF4-FFF2-40B4-BE49-F238E27FC236}">
                <a16:creationId xmlns:a16="http://schemas.microsoft.com/office/drawing/2014/main" id="{332AAB72-591B-6E58-A582-5073F4555172}"/>
              </a:ext>
            </a:extLst>
          </p:cNvPr>
          <p:cNvSpPr/>
          <p:nvPr/>
        </p:nvSpPr>
        <p:spPr>
          <a:xfrm>
            <a:off x="9792864" y="2446804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Flödesschema: Koppling 11">
            <a:extLst>
              <a:ext uri="{FF2B5EF4-FFF2-40B4-BE49-F238E27FC236}">
                <a16:creationId xmlns:a16="http://schemas.microsoft.com/office/drawing/2014/main" id="{6C3990D8-0BDB-2CBD-B932-196311CD0E01}"/>
              </a:ext>
            </a:extLst>
          </p:cNvPr>
          <p:cNvSpPr/>
          <p:nvPr/>
        </p:nvSpPr>
        <p:spPr>
          <a:xfrm>
            <a:off x="11033642" y="2440045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Flödesschema: Koppling 12">
            <a:extLst>
              <a:ext uri="{FF2B5EF4-FFF2-40B4-BE49-F238E27FC236}">
                <a16:creationId xmlns:a16="http://schemas.microsoft.com/office/drawing/2014/main" id="{7FFF824B-9C2C-B9D3-4DA2-A8451840FD5A}"/>
              </a:ext>
            </a:extLst>
          </p:cNvPr>
          <p:cNvSpPr/>
          <p:nvPr/>
        </p:nvSpPr>
        <p:spPr>
          <a:xfrm>
            <a:off x="8616372" y="2844250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Flödesschema: Koppling 13">
            <a:extLst>
              <a:ext uri="{FF2B5EF4-FFF2-40B4-BE49-F238E27FC236}">
                <a16:creationId xmlns:a16="http://schemas.microsoft.com/office/drawing/2014/main" id="{D706A82C-4F6F-819D-AD0F-6C941B5A6F11}"/>
              </a:ext>
            </a:extLst>
          </p:cNvPr>
          <p:cNvSpPr/>
          <p:nvPr/>
        </p:nvSpPr>
        <p:spPr>
          <a:xfrm>
            <a:off x="9792862" y="2836530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Flödesschema: Koppling 15">
            <a:extLst>
              <a:ext uri="{FF2B5EF4-FFF2-40B4-BE49-F238E27FC236}">
                <a16:creationId xmlns:a16="http://schemas.microsoft.com/office/drawing/2014/main" id="{5453BB0D-CEE9-37FE-96BB-117094FC4923}"/>
              </a:ext>
            </a:extLst>
          </p:cNvPr>
          <p:cNvSpPr/>
          <p:nvPr/>
        </p:nvSpPr>
        <p:spPr>
          <a:xfrm>
            <a:off x="11021210" y="2844249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Flödesschema: Koppling 16">
            <a:extLst>
              <a:ext uri="{FF2B5EF4-FFF2-40B4-BE49-F238E27FC236}">
                <a16:creationId xmlns:a16="http://schemas.microsoft.com/office/drawing/2014/main" id="{30EC66C8-6569-B948-2FAA-8E9AA3207FF3}"/>
              </a:ext>
            </a:extLst>
          </p:cNvPr>
          <p:cNvSpPr/>
          <p:nvPr/>
        </p:nvSpPr>
        <p:spPr>
          <a:xfrm>
            <a:off x="8623368" y="3231114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Flödesschema: Koppling 17">
            <a:extLst>
              <a:ext uri="{FF2B5EF4-FFF2-40B4-BE49-F238E27FC236}">
                <a16:creationId xmlns:a16="http://schemas.microsoft.com/office/drawing/2014/main" id="{AC157075-841F-8CF3-F528-61B0718AE962}"/>
              </a:ext>
            </a:extLst>
          </p:cNvPr>
          <p:cNvSpPr/>
          <p:nvPr/>
        </p:nvSpPr>
        <p:spPr>
          <a:xfrm>
            <a:off x="9792864" y="3231113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9" name="Flödesschema: Koppling 18">
            <a:extLst>
              <a:ext uri="{FF2B5EF4-FFF2-40B4-BE49-F238E27FC236}">
                <a16:creationId xmlns:a16="http://schemas.microsoft.com/office/drawing/2014/main" id="{0196CEDC-F15C-94C6-C761-59BB7ED5A6D3}"/>
              </a:ext>
            </a:extLst>
          </p:cNvPr>
          <p:cNvSpPr/>
          <p:nvPr/>
        </p:nvSpPr>
        <p:spPr>
          <a:xfrm>
            <a:off x="11033642" y="3224354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" name="Flödesschema: Koppling 19">
            <a:extLst>
              <a:ext uri="{FF2B5EF4-FFF2-40B4-BE49-F238E27FC236}">
                <a16:creationId xmlns:a16="http://schemas.microsoft.com/office/drawing/2014/main" id="{B1132F24-0634-4EAD-E636-18250E8AB24E}"/>
              </a:ext>
            </a:extLst>
          </p:cNvPr>
          <p:cNvSpPr/>
          <p:nvPr/>
        </p:nvSpPr>
        <p:spPr>
          <a:xfrm>
            <a:off x="8612273" y="3629146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Flödesschema: Koppling 20">
            <a:extLst>
              <a:ext uri="{FF2B5EF4-FFF2-40B4-BE49-F238E27FC236}">
                <a16:creationId xmlns:a16="http://schemas.microsoft.com/office/drawing/2014/main" id="{09EBBD68-F932-B4C7-A7F5-30DDED77F418}"/>
              </a:ext>
            </a:extLst>
          </p:cNvPr>
          <p:cNvSpPr/>
          <p:nvPr/>
        </p:nvSpPr>
        <p:spPr>
          <a:xfrm>
            <a:off x="9781769" y="3629145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Flödesschema: Koppling 21">
            <a:extLst>
              <a:ext uri="{FF2B5EF4-FFF2-40B4-BE49-F238E27FC236}">
                <a16:creationId xmlns:a16="http://schemas.microsoft.com/office/drawing/2014/main" id="{69C4A8EA-97A1-7A80-C723-D1DA6C8C0FAF}"/>
              </a:ext>
            </a:extLst>
          </p:cNvPr>
          <p:cNvSpPr/>
          <p:nvPr/>
        </p:nvSpPr>
        <p:spPr>
          <a:xfrm>
            <a:off x="11022547" y="3622386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3" name="Flödesschema: Koppling 22">
            <a:extLst>
              <a:ext uri="{FF2B5EF4-FFF2-40B4-BE49-F238E27FC236}">
                <a16:creationId xmlns:a16="http://schemas.microsoft.com/office/drawing/2014/main" id="{CE9C32B3-17D7-2FA7-A0D3-5B55F966FA36}"/>
              </a:ext>
            </a:extLst>
          </p:cNvPr>
          <p:cNvSpPr/>
          <p:nvPr/>
        </p:nvSpPr>
        <p:spPr>
          <a:xfrm>
            <a:off x="8623368" y="4037613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4" name="Flödesschema: Koppling 23">
            <a:extLst>
              <a:ext uri="{FF2B5EF4-FFF2-40B4-BE49-F238E27FC236}">
                <a16:creationId xmlns:a16="http://schemas.microsoft.com/office/drawing/2014/main" id="{7B369FDD-41EC-FAAA-34B9-8872FAAACF80}"/>
              </a:ext>
            </a:extLst>
          </p:cNvPr>
          <p:cNvSpPr/>
          <p:nvPr/>
        </p:nvSpPr>
        <p:spPr>
          <a:xfrm>
            <a:off x="9792864" y="4037612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5" name="Flödesschema: Koppling 24">
            <a:extLst>
              <a:ext uri="{FF2B5EF4-FFF2-40B4-BE49-F238E27FC236}">
                <a16:creationId xmlns:a16="http://schemas.microsoft.com/office/drawing/2014/main" id="{E3B6B363-102A-1730-513A-053803CFC5D0}"/>
              </a:ext>
            </a:extLst>
          </p:cNvPr>
          <p:cNvSpPr/>
          <p:nvPr/>
        </p:nvSpPr>
        <p:spPr>
          <a:xfrm>
            <a:off x="11033642" y="4030853"/>
            <a:ext cx="318821" cy="300859"/>
          </a:xfrm>
          <a:prstGeom prst="flowChartConnector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37A463CE-CC7A-4C4E-922C-B8D0C5CFAF3F}"/>
              </a:ext>
            </a:extLst>
          </p:cNvPr>
          <p:cNvSpPr txBox="1"/>
          <p:nvPr/>
        </p:nvSpPr>
        <p:spPr>
          <a:xfrm rot="2457218">
            <a:off x="7893419" y="2655008"/>
            <a:ext cx="459043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3600" dirty="0"/>
              <a:t>Senaste rapportering (230424)</a:t>
            </a:r>
          </a:p>
        </p:txBody>
      </p:sp>
      <p:sp>
        <p:nvSpPr>
          <p:cNvPr id="26" name="Flödesschema: Koppling 25">
            <a:extLst>
              <a:ext uri="{FF2B5EF4-FFF2-40B4-BE49-F238E27FC236}">
                <a16:creationId xmlns:a16="http://schemas.microsoft.com/office/drawing/2014/main" id="{355CD1B7-CA2B-1CB9-95B3-D5784BBD333D}"/>
              </a:ext>
            </a:extLst>
          </p:cNvPr>
          <p:cNvSpPr/>
          <p:nvPr/>
        </p:nvSpPr>
        <p:spPr>
          <a:xfrm>
            <a:off x="6217629" y="2033807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7" name="Flödesschema: Koppling 26">
            <a:extLst>
              <a:ext uri="{FF2B5EF4-FFF2-40B4-BE49-F238E27FC236}">
                <a16:creationId xmlns:a16="http://schemas.microsoft.com/office/drawing/2014/main" id="{AD90DE45-820C-12C2-C526-232A6128AAB4}"/>
              </a:ext>
            </a:extLst>
          </p:cNvPr>
          <p:cNvSpPr/>
          <p:nvPr/>
        </p:nvSpPr>
        <p:spPr>
          <a:xfrm>
            <a:off x="5047923" y="3220253"/>
            <a:ext cx="318821" cy="300859"/>
          </a:xfrm>
          <a:prstGeom prst="flowChartConnector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468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84664-0C2F-77F1-D2B5-C3F19C181E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A780EF4F-041D-4E92-8E0B-C6B33C409E65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94DEA2D6-1C08-490F-A9D8-32FF4CA4AB39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2854F965-9EAC-4E5F-B8AF-B71ED5AB23B8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4C6203C4-3FED-402C-BFDB-343DF11CC050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6BE225D3-E3D8-4F98-BC58-14F57109E87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ADA556B8-FF6B-4366-842E-EA8543DF3513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0B6D1EB7-5461-4125-80A6-D2FDBBE7C78B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19238CDA-65F2-4987-8E1B-C34A43BAA2FC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0AA0BA46DC354BA69F7435FD08D083" ma:contentTypeVersion="4" ma:contentTypeDescription="Skapa ett nytt dokument." ma:contentTypeScope="" ma:versionID="1ccc64d775c7b8c7dfdb3dfb92e47056">
  <xsd:schema xmlns:xsd="http://www.w3.org/2001/XMLSchema" xmlns:xs="http://www.w3.org/2001/XMLSchema" xmlns:p="http://schemas.microsoft.com/office/2006/metadata/properties" xmlns:ns2="1baae6b5-acc5-4907-a9c2-a8be63f393e3" xmlns:ns3="d5580cc1-7d71-454d-ae89-ecddfd93cd2e" targetNamespace="http://schemas.microsoft.com/office/2006/metadata/properties" ma:root="true" ma:fieldsID="6208f3d3d0c79ccad033d9eb13d8f350" ns2:_="" ns3:_="">
    <xsd:import namespace="1baae6b5-acc5-4907-a9c2-a8be63f393e3"/>
    <xsd:import namespace="d5580cc1-7d71-454d-ae89-ecddfd93c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aae6b5-acc5-4907-a9c2-a8be63f39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80cc1-7d71-454d-ae89-ecddfd93cd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81C574-A329-417D-9F2B-33330B552267}">
  <ds:schemaRefs>
    <ds:schemaRef ds:uri="http://purl.org/dc/elements/1.1/"/>
    <ds:schemaRef ds:uri="http://schemas.microsoft.com/office/2006/metadata/properties"/>
    <ds:schemaRef ds:uri="1baae6b5-acc5-4907-a9c2-a8be63f393e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5580cc1-7d71-454d-ae89-ecddfd93cd2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4E7872-F6F8-4A0F-ABEE-4158E7DF8C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aae6b5-acc5-4907-a9c2-a8be63f393e3"/>
    <ds:schemaRef ds:uri="d5580cc1-7d71-454d-ae89-ecddfd93cd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CA0410-605D-4323-B263-5C5F57AB0C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304</Words>
  <Application>Microsoft Office PowerPoint</Application>
  <PresentationFormat>Bredbild</PresentationFormat>
  <Paragraphs>93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8</vt:i4>
      </vt:variant>
      <vt:variant>
        <vt:lpstr>Bildrubriker</vt:lpstr>
      </vt:variant>
      <vt:variant>
        <vt:i4>8</vt:i4>
      </vt:variant>
    </vt:vector>
  </HeadingPairs>
  <TitlesOfParts>
    <vt:vector size="16" baseType="lpstr"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Statusrapport stora komplexa projekt.</vt:lpstr>
      <vt:lpstr>Vad är ett projekt eller program med hög komplexitet?</vt:lpstr>
      <vt:lpstr>Vid varje nämnd</vt:lpstr>
      <vt:lpstr>Dessa projekt omfattas för närvarande</vt:lpstr>
      <vt:lpstr>Definition färger projektuppföljning</vt:lpstr>
      <vt:lpstr>Status 2022-05-22, Investering</vt:lpstr>
      <vt:lpstr>Status 2022-05-22, Älvstaden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/>
  <cp:lastModifiedBy/>
  <cp:revision>77</cp:revision>
  <dcterms:created xsi:type="dcterms:W3CDTF">2018-09-13T15:17:52Z</dcterms:created>
  <dcterms:modified xsi:type="dcterms:W3CDTF">2023-05-15T09:13:13Z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0x0101000E0AA0BA46DC354BA69F7435FD08D083</vt:lpwstr>
  </property>
</Properties>
</file>